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7"/>
  </p:notesMasterIdLst>
  <p:sldIdLst>
    <p:sldId id="262" r:id="rId5"/>
    <p:sldId id="263" r:id="rId6"/>
    <p:sldId id="257" r:id="rId7"/>
    <p:sldId id="264" r:id="rId8"/>
    <p:sldId id="265" r:id="rId9"/>
    <p:sldId id="266" r:id="rId10"/>
    <p:sldId id="267" r:id="rId11"/>
    <p:sldId id="269" r:id="rId12"/>
    <p:sldId id="270" r:id="rId13"/>
    <p:sldId id="271" r:id="rId14"/>
    <p:sldId id="272" r:id="rId15"/>
    <p:sldId id="268" r:id="rId16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801"/>
    <a:srgbClr val="ECC76A"/>
    <a:srgbClr val="FE7BAB"/>
    <a:srgbClr val="F77979"/>
    <a:srgbClr val="F54D4D"/>
    <a:srgbClr val="5C8AFF"/>
    <a:srgbClr val="35EC9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B18D005-2C0A-2E09-C9DE-DB4767E776FC}" v="47" dt="2024-08-20T13:24:55.21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82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5/10/relationships/revisionInfo" Target="revisionInfo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okçe PEROL" userId="aa3252b6-42dc-4b42-831f-bd9f2a2d1d6c" providerId="ADAL" clId="{1F8E62E5-1249-40A6-9952-410F96476410}"/>
    <pc:docChg chg="modSld">
      <pc:chgData name="Gokçe PEROL" userId="aa3252b6-42dc-4b42-831f-bd9f2a2d1d6c" providerId="ADAL" clId="{1F8E62E5-1249-40A6-9952-410F96476410}" dt="2024-08-21T10:33:22.137" v="1" actId="20577"/>
      <pc:docMkLst>
        <pc:docMk/>
      </pc:docMkLst>
      <pc:sldChg chg="modSp mod">
        <pc:chgData name="Gokçe PEROL" userId="aa3252b6-42dc-4b42-831f-bd9f2a2d1d6c" providerId="ADAL" clId="{1F8E62E5-1249-40A6-9952-410F96476410}" dt="2024-08-21T10:33:22.137" v="1" actId="20577"/>
        <pc:sldMkLst>
          <pc:docMk/>
          <pc:sldMk cId="1581951883" sldId="268"/>
        </pc:sldMkLst>
        <pc:spChg chg="mod">
          <ac:chgData name="Gokçe PEROL" userId="aa3252b6-42dc-4b42-831f-bd9f2a2d1d6c" providerId="ADAL" clId="{1F8E62E5-1249-40A6-9952-410F96476410}" dt="2024-08-21T10:33:22.137" v="1" actId="20577"/>
          <ac:spMkLst>
            <pc:docMk/>
            <pc:sldMk cId="1581951883" sldId="268"/>
            <ac:spMk id="12" creationId="{188E42BD-83EA-58E4-C40C-C68C0DCC3A86}"/>
          </ac:spMkLst>
        </pc:spChg>
      </pc:sldChg>
      <pc:sldChg chg="modSp mod">
        <pc:chgData name="Gokçe PEROL" userId="aa3252b6-42dc-4b42-831f-bd9f2a2d1d6c" providerId="ADAL" clId="{1F8E62E5-1249-40A6-9952-410F96476410}" dt="2024-08-21T10:28:14.252" v="0" actId="20577"/>
        <pc:sldMkLst>
          <pc:docMk/>
          <pc:sldMk cId="896396299" sldId="272"/>
        </pc:sldMkLst>
        <pc:spChg chg="mod">
          <ac:chgData name="Gokçe PEROL" userId="aa3252b6-42dc-4b42-831f-bd9f2a2d1d6c" providerId="ADAL" clId="{1F8E62E5-1249-40A6-9952-410F96476410}" dt="2024-08-21T10:28:14.252" v="0" actId="20577"/>
          <ac:spMkLst>
            <pc:docMk/>
            <pc:sldMk cId="896396299" sldId="272"/>
            <ac:spMk id="34" creationId="{9ACF7E7E-9CE6-CD50-3589-A61417006357}"/>
          </ac:spMkLst>
        </pc:spChg>
      </pc:sldChg>
    </pc:docChg>
  </pc:docChgLst>
  <pc:docChgLst>
    <pc:chgData name="Lilian BEAUGENDRE" userId="S::lilian.beaugendre@pimmsmediation.fr::c6f6bbe8-3f71-4e49-8301-f768d77bb595" providerId="AD" clId="Web-{2B18D005-2C0A-2E09-C9DE-DB4767E776FC}"/>
    <pc:docChg chg="modSld">
      <pc:chgData name="Lilian BEAUGENDRE" userId="S::lilian.beaugendre@pimmsmediation.fr::c6f6bbe8-3f71-4e49-8301-f768d77bb595" providerId="AD" clId="Web-{2B18D005-2C0A-2E09-C9DE-DB4767E776FC}" dt="2024-08-20T13:24:44.418" v="18" actId="20577"/>
      <pc:docMkLst>
        <pc:docMk/>
      </pc:docMkLst>
      <pc:sldChg chg="modSp">
        <pc:chgData name="Lilian BEAUGENDRE" userId="S::lilian.beaugendre@pimmsmediation.fr::c6f6bbe8-3f71-4e49-8301-f768d77bb595" providerId="AD" clId="Web-{2B18D005-2C0A-2E09-C9DE-DB4767E776FC}" dt="2024-08-20T12:13:08.499" v="1" actId="20577"/>
        <pc:sldMkLst>
          <pc:docMk/>
          <pc:sldMk cId="4085363200" sldId="264"/>
        </pc:sldMkLst>
        <pc:spChg chg="mod">
          <ac:chgData name="Lilian BEAUGENDRE" userId="S::lilian.beaugendre@pimmsmediation.fr::c6f6bbe8-3f71-4e49-8301-f768d77bb595" providerId="AD" clId="Web-{2B18D005-2C0A-2E09-C9DE-DB4767E776FC}" dt="2024-08-20T12:13:08.499" v="1" actId="20577"/>
          <ac:spMkLst>
            <pc:docMk/>
            <pc:sldMk cId="4085363200" sldId="264"/>
            <ac:spMk id="6" creationId="{29E35B1B-7B1A-4100-3E25-526DBB04B0E3}"/>
          </ac:spMkLst>
        </pc:spChg>
      </pc:sldChg>
      <pc:sldChg chg="modSp">
        <pc:chgData name="Lilian BEAUGENDRE" userId="S::lilian.beaugendre@pimmsmediation.fr::c6f6bbe8-3f71-4e49-8301-f768d77bb595" providerId="AD" clId="Web-{2B18D005-2C0A-2E09-C9DE-DB4767E776FC}" dt="2024-08-20T13:24:13.498" v="8" actId="20577"/>
        <pc:sldMkLst>
          <pc:docMk/>
          <pc:sldMk cId="915294244" sldId="270"/>
        </pc:sldMkLst>
        <pc:spChg chg="mod">
          <ac:chgData name="Lilian BEAUGENDRE" userId="S::lilian.beaugendre@pimmsmediation.fr::c6f6bbe8-3f71-4e49-8301-f768d77bb595" providerId="AD" clId="Web-{2B18D005-2C0A-2E09-C9DE-DB4767E776FC}" dt="2024-08-20T13:24:13.498" v="8" actId="20577"/>
          <ac:spMkLst>
            <pc:docMk/>
            <pc:sldMk cId="915294244" sldId="270"/>
            <ac:spMk id="34" creationId="{9ACF7E7E-9CE6-CD50-3589-A61417006357}"/>
          </ac:spMkLst>
        </pc:spChg>
      </pc:sldChg>
      <pc:sldChg chg="modSp">
        <pc:chgData name="Lilian BEAUGENDRE" userId="S::lilian.beaugendre@pimmsmediation.fr::c6f6bbe8-3f71-4e49-8301-f768d77bb595" providerId="AD" clId="Web-{2B18D005-2C0A-2E09-C9DE-DB4767E776FC}" dt="2024-08-20T13:24:30.558" v="15" actId="20577"/>
        <pc:sldMkLst>
          <pc:docMk/>
          <pc:sldMk cId="3755941565" sldId="271"/>
        </pc:sldMkLst>
        <pc:spChg chg="mod">
          <ac:chgData name="Lilian BEAUGENDRE" userId="S::lilian.beaugendre@pimmsmediation.fr::c6f6bbe8-3f71-4e49-8301-f768d77bb595" providerId="AD" clId="Web-{2B18D005-2C0A-2E09-C9DE-DB4767E776FC}" dt="2024-08-20T13:24:30.558" v="15" actId="20577"/>
          <ac:spMkLst>
            <pc:docMk/>
            <pc:sldMk cId="3755941565" sldId="271"/>
            <ac:spMk id="34" creationId="{9ACF7E7E-9CE6-CD50-3589-A61417006357}"/>
          </ac:spMkLst>
        </pc:spChg>
      </pc:sldChg>
      <pc:sldChg chg="modSp">
        <pc:chgData name="Lilian BEAUGENDRE" userId="S::lilian.beaugendre@pimmsmediation.fr::c6f6bbe8-3f71-4e49-8301-f768d77bb595" providerId="AD" clId="Web-{2B18D005-2C0A-2E09-C9DE-DB4767E776FC}" dt="2024-08-20T13:24:44.418" v="18" actId="20577"/>
        <pc:sldMkLst>
          <pc:docMk/>
          <pc:sldMk cId="896396299" sldId="272"/>
        </pc:sldMkLst>
        <pc:spChg chg="mod">
          <ac:chgData name="Lilian BEAUGENDRE" userId="S::lilian.beaugendre@pimmsmediation.fr::c6f6bbe8-3f71-4e49-8301-f768d77bb595" providerId="AD" clId="Web-{2B18D005-2C0A-2E09-C9DE-DB4767E776FC}" dt="2024-08-20T13:24:44.418" v="18" actId="20577"/>
          <ac:spMkLst>
            <pc:docMk/>
            <pc:sldMk cId="896396299" sldId="272"/>
            <ac:spMk id="34" creationId="{9ACF7E7E-9CE6-CD50-3589-A61417006357}"/>
          </ac:spMkLst>
        </pc:spChg>
      </pc:sldChg>
    </pc:docChg>
  </pc:docChgLst>
  <pc:docChgLst>
    <pc:chgData name="Pimms Médiation Cenon" userId="6646a631-4e33-42f2-922f-58b5ab2bb02e" providerId="ADAL" clId="{FCDAAEFE-0689-4EC2-AE0C-25DC92E8D744}"/>
    <pc:docChg chg="undo custSel addSld delSld modSld">
      <pc:chgData name="Pimms Médiation Cenon" userId="6646a631-4e33-42f2-922f-58b5ab2bb02e" providerId="ADAL" clId="{FCDAAEFE-0689-4EC2-AE0C-25DC92E8D744}" dt="2024-08-02T12:24:21.732" v="1227" actId="1038"/>
      <pc:docMkLst>
        <pc:docMk/>
      </pc:docMkLst>
      <pc:sldChg chg="addSp delSp modSp mod">
        <pc:chgData name="Pimms Médiation Cenon" userId="6646a631-4e33-42f2-922f-58b5ab2bb02e" providerId="ADAL" clId="{FCDAAEFE-0689-4EC2-AE0C-25DC92E8D744}" dt="2024-08-02T12:07:29.468" v="545" actId="1035"/>
        <pc:sldMkLst>
          <pc:docMk/>
          <pc:sldMk cId="1993338516" sldId="266"/>
        </pc:sldMkLst>
        <pc:spChg chg="mod">
          <ac:chgData name="Pimms Médiation Cenon" userId="6646a631-4e33-42f2-922f-58b5ab2bb02e" providerId="ADAL" clId="{FCDAAEFE-0689-4EC2-AE0C-25DC92E8D744}" dt="2024-08-02T12:05:38.723" v="466"/>
          <ac:spMkLst>
            <pc:docMk/>
            <pc:sldMk cId="1993338516" sldId="266"/>
            <ac:spMk id="4" creationId="{5E70B9D1-8B08-9444-145B-D9E990C8D2BD}"/>
          </ac:spMkLst>
        </pc:spChg>
        <pc:spChg chg="mod">
          <ac:chgData name="Pimms Médiation Cenon" userId="6646a631-4e33-42f2-922f-58b5ab2bb02e" providerId="ADAL" clId="{FCDAAEFE-0689-4EC2-AE0C-25DC92E8D744}" dt="2024-08-02T12:05:38.723" v="466"/>
          <ac:spMkLst>
            <pc:docMk/>
            <pc:sldMk cId="1993338516" sldId="266"/>
            <ac:spMk id="8" creationId="{84139BD0-53FD-E1E3-0F1A-090D2CD00C48}"/>
          </ac:spMkLst>
        </pc:spChg>
        <pc:spChg chg="mod">
          <ac:chgData name="Pimms Médiation Cenon" userId="6646a631-4e33-42f2-922f-58b5ab2bb02e" providerId="ADAL" clId="{FCDAAEFE-0689-4EC2-AE0C-25DC92E8D744}" dt="2024-08-02T12:05:38.723" v="466"/>
          <ac:spMkLst>
            <pc:docMk/>
            <pc:sldMk cId="1993338516" sldId="266"/>
            <ac:spMk id="13" creationId="{6138D96A-5065-50F8-A399-49D5AF7951CD}"/>
          </ac:spMkLst>
        </pc:spChg>
        <pc:spChg chg="mod">
          <ac:chgData name="Pimms Médiation Cenon" userId="6646a631-4e33-42f2-922f-58b5ab2bb02e" providerId="ADAL" clId="{FCDAAEFE-0689-4EC2-AE0C-25DC92E8D744}" dt="2024-08-02T12:05:38.723" v="466"/>
          <ac:spMkLst>
            <pc:docMk/>
            <pc:sldMk cId="1993338516" sldId="266"/>
            <ac:spMk id="14" creationId="{4DD381E8-3972-C789-06A7-D0526AB6E6AC}"/>
          </ac:spMkLst>
        </pc:spChg>
        <pc:spChg chg="mod">
          <ac:chgData name="Pimms Médiation Cenon" userId="6646a631-4e33-42f2-922f-58b5ab2bb02e" providerId="ADAL" clId="{FCDAAEFE-0689-4EC2-AE0C-25DC92E8D744}" dt="2024-08-02T12:05:38.723" v="466"/>
          <ac:spMkLst>
            <pc:docMk/>
            <pc:sldMk cId="1993338516" sldId="266"/>
            <ac:spMk id="16" creationId="{36935B1D-CC90-7408-3E21-E7DD758F1774}"/>
          </ac:spMkLst>
        </pc:spChg>
        <pc:spChg chg="mod">
          <ac:chgData name="Pimms Médiation Cenon" userId="6646a631-4e33-42f2-922f-58b5ab2bb02e" providerId="ADAL" clId="{FCDAAEFE-0689-4EC2-AE0C-25DC92E8D744}" dt="2024-08-02T12:05:38.723" v="466"/>
          <ac:spMkLst>
            <pc:docMk/>
            <pc:sldMk cId="1993338516" sldId="266"/>
            <ac:spMk id="17" creationId="{55E60B02-7E35-EB6A-1716-7C1A14F85E80}"/>
          </ac:spMkLst>
        </pc:spChg>
        <pc:spChg chg="del mod">
          <ac:chgData name="Pimms Médiation Cenon" userId="6646a631-4e33-42f2-922f-58b5ab2bb02e" providerId="ADAL" clId="{FCDAAEFE-0689-4EC2-AE0C-25DC92E8D744}" dt="2024-08-02T12:06:22.504" v="533" actId="478"/>
          <ac:spMkLst>
            <pc:docMk/>
            <pc:sldMk cId="1993338516" sldId="266"/>
            <ac:spMk id="30" creationId="{C378B32A-8840-F987-4ADC-59D501A1E7D2}"/>
          </ac:spMkLst>
        </pc:spChg>
        <pc:grpChg chg="add mod">
          <ac:chgData name="Pimms Médiation Cenon" userId="6646a631-4e33-42f2-922f-58b5ab2bb02e" providerId="ADAL" clId="{FCDAAEFE-0689-4EC2-AE0C-25DC92E8D744}" dt="2024-08-02T12:07:14.777" v="540" actId="1035"/>
          <ac:grpSpMkLst>
            <pc:docMk/>
            <pc:sldMk cId="1993338516" sldId="266"/>
            <ac:grpSpMk id="3" creationId="{4EE94F67-3A9D-D3EB-28BF-BF812AAB6257}"/>
          </ac:grpSpMkLst>
        </pc:grpChg>
        <pc:grpChg chg="add mod">
          <ac:chgData name="Pimms Médiation Cenon" userId="6646a631-4e33-42f2-922f-58b5ab2bb02e" providerId="ADAL" clId="{FCDAAEFE-0689-4EC2-AE0C-25DC92E8D744}" dt="2024-08-02T12:05:45.275" v="530" actId="1038"/>
          <ac:grpSpMkLst>
            <pc:docMk/>
            <pc:sldMk cId="1993338516" sldId="266"/>
            <ac:grpSpMk id="10" creationId="{F9B7520F-D684-CE29-C008-EE4C861165E0}"/>
          </ac:grpSpMkLst>
        </pc:grpChg>
        <pc:grpChg chg="add mod">
          <ac:chgData name="Pimms Médiation Cenon" userId="6646a631-4e33-42f2-922f-58b5ab2bb02e" providerId="ADAL" clId="{FCDAAEFE-0689-4EC2-AE0C-25DC92E8D744}" dt="2024-08-02T12:07:29.468" v="545" actId="1035"/>
          <ac:grpSpMkLst>
            <pc:docMk/>
            <pc:sldMk cId="1993338516" sldId="266"/>
            <ac:grpSpMk id="15" creationId="{A6C5039A-A425-B963-ECE2-39D2583B9E88}"/>
          </ac:grpSpMkLst>
        </pc:grpChg>
        <pc:picChg chg="add mod">
          <ac:chgData name="Pimms Médiation Cenon" userId="6646a631-4e33-42f2-922f-58b5ab2bb02e" providerId="ADAL" clId="{FCDAAEFE-0689-4EC2-AE0C-25DC92E8D744}" dt="2024-08-02T12:07:14.777" v="540" actId="1035"/>
          <ac:picMkLst>
            <pc:docMk/>
            <pc:sldMk cId="1993338516" sldId="266"/>
            <ac:picMk id="19" creationId="{D4E5538C-9D92-C7E7-6136-8DD7F4184FBB}"/>
          </ac:picMkLst>
        </pc:picChg>
        <pc:picChg chg="add mod">
          <ac:chgData name="Pimms Médiation Cenon" userId="6646a631-4e33-42f2-922f-58b5ab2bb02e" providerId="ADAL" clId="{FCDAAEFE-0689-4EC2-AE0C-25DC92E8D744}" dt="2024-08-02T12:05:45.275" v="530" actId="1038"/>
          <ac:picMkLst>
            <pc:docMk/>
            <pc:sldMk cId="1993338516" sldId="266"/>
            <ac:picMk id="21" creationId="{BD3596A0-7224-7EDB-F9C9-D08881E8900E}"/>
          </ac:picMkLst>
        </pc:picChg>
        <pc:picChg chg="add mod">
          <ac:chgData name="Pimms Médiation Cenon" userId="6646a631-4e33-42f2-922f-58b5ab2bb02e" providerId="ADAL" clId="{FCDAAEFE-0689-4EC2-AE0C-25DC92E8D744}" dt="2024-08-02T12:07:29.468" v="545" actId="1035"/>
          <ac:picMkLst>
            <pc:docMk/>
            <pc:sldMk cId="1993338516" sldId="266"/>
            <ac:picMk id="22" creationId="{C09712C0-5A2F-27D1-53E3-EDE5ECB67BBD}"/>
          </ac:picMkLst>
        </pc:picChg>
        <pc:picChg chg="del">
          <ac:chgData name="Pimms Médiation Cenon" userId="6646a631-4e33-42f2-922f-58b5ab2bb02e" providerId="ADAL" clId="{FCDAAEFE-0689-4EC2-AE0C-25DC92E8D744}" dt="2024-08-02T12:06:01.357" v="531" actId="478"/>
          <ac:picMkLst>
            <pc:docMk/>
            <pc:sldMk cId="1993338516" sldId="266"/>
            <ac:picMk id="31" creationId="{68BFF28F-AF6C-2386-0CFC-14D9EBFCCA7B}"/>
          </ac:picMkLst>
        </pc:picChg>
      </pc:sldChg>
      <pc:sldChg chg="addSp delSp modSp mod">
        <pc:chgData name="Pimms Médiation Cenon" userId="6646a631-4e33-42f2-922f-58b5ab2bb02e" providerId="ADAL" clId="{FCDAAEFE-0689-4EC2-AE0C-25DC92E8D744}" dt="2024-08-02T12:07:40.392" v="549" actId="1035"/>
        <pc:sldMkLst>
          <pc:docMk/>
          <pc:sldMk cId="2845774620" sldId="267"/>
        </pc:sldMkLst>
        <pc:spChg chg="mod">
          <ac:chgData name="Pimms Médiation Cenon" userId="6646a631-4e33-42f2-922f-58b5ab2bb02e" providerId="ADAL" clId="{FCDAAEFE-0689-4EC2-AE0C-25DC92E8D744}" dt="2024-08-02T11:57:35.004" v="161" actId="207"/>
          <ac:spMkLst>
            <pc:docMk/>
            <pc:sldMk cId="2845774620" sldId="267"/>
            <ac:spMk id="3" creationId="{EA39D624-B854-1CB9-5C7F-772486E61B5B}"/>
          </ac:spMkLst>
        </pc:spChg>
        <pc:spChg chg="mod">
          <ac:chgData name="Pimms Médiation Cenon" userId="6646a631-4e33-42f2-922f-58b5ab2bb02e" providerId="ADAL" clId="{FCDAAEFE-0689-4EC2-AE0C-25DC92E8D744}" dt="2024-08-02T12:03:03.729" v="315" actId="1076"/>
          <ac:spMkLst>
            <pc:docMk/>
            <pc:sldMk cId="2845774620" sldId="267"/>
            <ac:spMk id="10" creationId="{18456E4A-8B6E-44E0-4C51-C9477F9A5137}"/>
          </ac:spMkLst>
        </pc:spChg>
        <pc:spChg chg="del">
          <ac:chgData name="Pimms Médiation Cenon" userId="6646a631-4e33-42f2-922f-58b5ab2bb02e" providerId="ADAL" clId="{FCDAAEFE-0689-4EC2-AE0C-25DC92E8D744}" dt="2024-08-02T11:44:46.376" v="0" actId="478"/>
          <ac:spMkLst>
            <pc:docMk/>
            <pc:sldMk cId="2845774620" sldId="267"/>
            <ac:spMk id="12" creationId="{188E42BD-83EA-58E4-C40C-C68C0DCC3A86}"/>
          </ac:spMkLst>
        </pc:spChg>
        <pc:spChg chg="mod topLvl">
          <ac:chgData name="Pimms Médiation Cenon" userId="6646a631-4e33-42f2-922f-58b5ab2bb02e" providerId="ADAL" clId="{FCDAAEFE-0689-4EC2-AE0C-25DC92E8D744}" dt="2024-08-02T12:02:04.145" v="265" actId="207"/>
          <ac:spMkLst>
            <pc:docMk/>
            <pc:sldMk cId="2845774620" sldId="267"/>
            <ac:spMk id="14" creationId="{D66907ED-C122-F4C6-A3B2-05D4D4C81C81}"/>
          </ac:spMkLst>
        </pc:spChg>
        <pc:spChg chg="mod topLvl">
          <ac:chgData name="Pimms Médiation Cenon" userId="6646a631-4e33-42f2-922f-58b5ab2bb02e" providerId="ADAL" clId="{FCDAAEFE-0689-4EC2-AE0C-25DC92E8D744}" dt="2024-08-02T12:02:55.688" v="313" actId="1076"/>
          <ac:spMkLst>
            <pc:docMk/>
            <pc:sldMk cId="2845774620" sldId="267"/>
            <ac:spMk id="15" creationId="{DB2AD40E-D915-52A5-AE1E-7DD43CA16891}"/>
          </ac:spMkLst>
        </pc:spChg>
        <pc:spChg chg="mod">
          <ac:chgData name="Pimms Médiation Cenon" userId="6646a631-4e33-42f2-922f-58b5ab2bb02e" providerId="ADAL" clId="{FCDAAEFE-0689-4EC2-AE0C-25DC92E8D744}" dt="2024-08-02T11:44:53.571" v="2"/>
          <ac:spMkLst>
            <pc:docMk/>
            <pc:sldMk cId="2845774620" sldId="267"/>
            <ac:spMk id="19" creationId="{FEAB4B0E-B8E9-1AC9-FE97-C90DB6868B40}"/>
          </ac:spMkLst>
        </pc:spChg>
        <pc:spChg chg="mod">
          <ac:chgData name="Pimms Médiation Cenon" userId="6646a631-4e33-42f2-922f-58b5ab2bb02e" providerId="ADAL" clId="{FCDAAEFE-0689-4EC2-AE0C-25DC92E8D744}" dt="2024-08-02T12:03:20.653" v="316" actId="207"/>
          <ac:spMkLst>
            <pc:docMk/>
            <pc:sldMk cId="2845774620" sldId="267"/>
            <ac:spMk id="20" creationId="{7FC932FB-B1B2-260E-53C0-A6DCBB67E0A1}"/>
          </ac:spMkLst>
        </pc:spChg>
        <pc:spChg chg="mod">
          <ac:chgData name="Pimms Médiation Cenon" userId="6646a631-4e33-42f2-922f-58b5ab2bb02e" providerId="ADAL" clId="{FCDAAEFE-0689-4EC2-AE0C-25DC92E8D744}" dt="2024-08-02T11:50:20.731" v="86"/>
          <ac:spMkLst>
            <pc:docMk/>
            <pc:sldMk cId="2845774620" sldId="267"/>
            <ac:spMk id="23" creationId="{1AA6FB83-DF28-AD08-B259-8359736CDAD3}"/>
          </ac:spMkLst>
        </pc:spChg>
        <pc:spChg chg="mod">
          <ac:chgData name="Pimms Médiation Cenon" userId="6646a631-4e33-42f2-922f-58b5ab2bb02e" providerId="ADAL" clId="{FCDAAEFE-0689-4EC2-AE0C-25DC92E8D744}" dt="2024-08-02T11:50:20.731" v="86"/>
          <ac:spMkLst>
            <pc:docMk/>
            <pc:sldMk cId="2845774620" sldId="267"/>
            <ac:spMk id="25" creationId="{3498DEC5-BA3E-6799-2314-0C9F87BA7D8C}"/>
          </ac:spMkLst>
        </pc:spChg>
        <pc:spChg chg="mod">
          <ac:chgData name="Pimms Médiation Cenon" userId="6646a631-4e33-42f2-922f-58b5ab2bb02e" providerId="ADAL" clId="{FCDAAEFE-0689-4EC2-AE0C-25DC92E8D744}" dt="2024-08-02T11:50:20.731" v="86"/>
          <ac:spMkLst>
            <pc:docMk/>
            <pc:sldMk cId="2845774620" sldId="267"/>
            <ac:spMk id="27" creationId="{95B8BFBB-233E-B106-674C-650E5DBEE35B}"/>
          </ac:spMkLst>
        </pc:spChg>
        <pc:spChg chg="mod">
          <ac:chgData name="Pimms Médiation Cenon" userId="6646a631-4e33-42f2-922f-58b5ab2bb02e" providerId="ADAL" clId="{FCDAAEFE-0689-4EC2-AE0C-25DC92E8D744}" dt="2024-08-02T11:50:20.731" v="86"/>
          <ac:spMkLst>
            <pc:docMk/>
            <pc:sldMk cId="2845774620" sldId="267"/>
            <ac:spMk id="28" creationId="{5407522B-D576-CCF0-7778-4D1D0244B0A6}"/>
          </ac:spMkLst>
        </pc:spChg>
        <pc:spChg chg="mod">
          <ac:chgData name="Pimms Médiation Cenon" userId="6646a631-4e33-42f2-922f-58b5ab2bb02e" providerId="ADAL" clId="{FCDAAEFE-0689-4EC2-AE0C-25DC92E8D744}" dt="2024-08-02T11:50:20.731" v="86"/>
          <ac:spMkLst>
            <pc:docMk/>
            <pc:sldMk cId="2845774620" sldId="267"/>
            <ac:spMk id="31" creationId="{5C6A0688-41DA-485D-388D-DB1A63BA4606}"/>
          </ac:spMkLst>
        </pc:spChg>
        <pc:spChg chg="mod">
          <ac:chgData name="Pimms Médiation Cenon" userId="6646a631-4e33-42f2-922f-58b5ab2bb02e" providerId="ADAL" clId="{FCDAAEFE-0689-4EC2-AE0C-25DC92E8D744}" dt="2024-08-02T11:50:20.731" v="86"/>
          <ac:spMkLst>
            <pc:docMk/>
            <pc:sldMk cId="2845774620" sldId="267"/>
            <ac:spMk id="32" creationId="{2BD0CEEA-D6B0-4FF6-4DE2-3800BFDFF2EE}"/>
          </ac:spMkLst>
        </pc:spChg>
        <pc:spChg chg="add mod">
          <ac:chgData name="Pimms Médiation Cenon" userId="6646a631-4e33-42f2-922f-58b5ab2bb02e" providerId="ADAL" clId="{FCDAAEFE-0689-4EC2-AE0C-25DC92E8D744}" dt="2024-08-02T11:55:04.558" v="136" actId="164"/>
          <ac:spMkLst>
            <pc:docMk/>
            <pc:sldMk cId="2845774620" sldId="267"/>
            <ac:spMk id="40" creationId="{2F210BE7-4D91-7A82-840C-8FE1021F0899}"/>
          </ac:spMkLst>
        </pc:spChg>
        <pc:spChg chg="add mod">
          <ac:chgData name="Pimms Médiation Cenon" userId="6646a631-4e33-42f2-922f-58b5ab2bb02e" providerId="ADAL" clId="{FCDAAEFE-0689-4EC2-AE0C-25DC92E8D744}" dt="2024-08-02T11:54:53.951" v="134" actId="571"/>
          <ac:spMkLst>
            <pc:docMk/>
            <pc:sldMk cId="2845774620" sldId="267"/>
            <ac:spMk id="42" creationId="{DE209ACF-B642-5912-81A3-2FD7656BAEDD}"/>
          </ac:spMkLst>
        </pc:spChg>
        <pc:grpChg chg="add mod">
          <ac:chgData name="Pimms Médiation Cenon" userId="6646a631-4e33-42f2-922f-58b5ab2bb02e" providerId="ADAL" clId="{FCDAAEFE-0689-4EC2-AE0C-25DC92E8D744}" dt="2024-08-02T12:04:14.822" v="321" actId="1037"/>
          <ac:grpSpMkLst>
            <pc:docMk/>
            <pc:sldMk cId="2845774620" sldId="267"/>
            <ac:grpSpMk id="2" creationId="{6356A604-9745-16CA-4667-2BAB247B12B9}"/>
          </ac:grpSpMkLst>
        </pc:grpChg>
        <pc:grpChg chg="add del mod">
          <ac:chgData name="Pimms Médiation Cenon" userId="6646a631-4e33-42f2-922f-58b5ab2bb02e" providerId="ADAL" clId="{FCDAAEFE-0689-4EC2-AE0C-25DC92E8D744}" dt="2024-08-02T12:04:14.822" v="321" actId="1037"/>
          <ac:grpSpMkLst>
            <pc:docMk/>
            <pc:sldMk cId="2845774620" sldId="267"/>
            <ac:grpSpMk id="13" creationId="{16B708CA-7D7B-78A0-A701-4481302D6F16}"/>
          </ac:grpSpMkLst>
        </pc:grpChg>
        <pc:grpChg chg="add mod">
          <ac:chgData name="Pimms Médiation Cenon" userId="6646a631-4e33-42f2-922f-58b5ab2bb02e" providerId="ADAL" clId="{FCDAAEFE-0689-4EC2-AE0C-25DC92E8D744}" dt="2024-08-02T12:07:40.392" v="549" actId="1035"/>
          <ac:grpSpMkLst>
            <pc:docMk/>
            <pc:sldMk cId="2845774620" sldId="267"/>
            <ac:grpSpMk id="17" creationId="{EAC8537B-C483-4551-CBEC-5B9275B530DE}"/>
          </ac:grpSpMkLst>
        </pc:grpChg>
        <pc:grpChg chg="add mod">
          <ac:chgData name="Pimms Médiation Cenon" userId="6646a631-4e33-42f2-922f-58b5ab2bb02e" providerId="ADAL" clId="{FCDAAEFE-0689-4EC2-AE0C-25DC92E8D744}" dt="2024-08-02T11:50:20.731" v="86"/>
          <ac:grpSpMkLst>
            <pc:docMk/>
            <pc:sldMk cId="2845774620" sldId="267"/>
            <ac:grpSpMk id="22" creationId="{A8E54BF1-25EC-658F-E1AE-0786C796115D}"/>
          </ac:grpSpMkLst>
        </pc:grpChg>
        <pc:grpChg chg="add mod">
          <ac:chgData name="Pimms Médiation Cenon" userId="6646a631-4e33-42f2-922f-58b5ab2bb02e" providerId="ADAL" clId="{FCDAAEFE-0689-4EC2-AE0C-25DC92E8D744}" dt="2024-08-02T11:50:20.731" v="86"/>
          <ac:grpSpMkLst>
            <pc:docMk/>
            <pc:sldMk cId="2845774620" sldId="267"/>
            <ac:grpSpMk id="26" creationId="{122006D2-3F9B-3AA4-B105-D7FFEE715111}"/>
          </ac:grpSpMkLst>
        </pc:grpChg>
        <pc:grpChg chg="add mod">
          <ac:chgData name="Pimms Médiation Cenon" userId="6646a631-4e33-42f2-922f-58b5ab2bb02e" providerId="ADAL" clId="{FCDAAEFE-0689-4EC2-AE0C-25DC92E8D744}" dt="2024-08-02T11:50:20.731" v="86"/>
          <ac:grpSpMkLst>
            <pc:docMk/>
            <pc:sldMk cId="2845774620" sldId="267"/>
            <ac:grpSpMk id="30" creationId="{A189CBC9-7893-E748-6B3B-F85F67F29C85}"/>
          </ac:grpSpMkLst>
        </pc:grpChg>
        <pc:grpChg chg="add mod">
          <ac:chgData name="Pimms Médiation Cenon" userId="6646a631-4e33-42f2-922f-58b5ab2bb02e" providerId="ADAL" clId="{FCDAAEFE-0689-4EC2-AE0C-25DC92E8D744}" dt="2024-08-02T11:57:20.081" v="160" actId="1076"/>
          <ac:grpSpMkLst>
            <pc:docMk/>
            <pc:sldMk cId="2845774620" sldId="267"/>
            <ac:grpSpMk id="43" creationId="{9FF1B4E4-49C4-9D9A-5447-15AA7392EFC0}"/>
          </ac:grpSpMkLst>
        </pc:grpChg>
        <pc:picChg chg="del mod">
          <ac:chgData name="Pimms Médiation Cenon" userId="6646a631-4e33-42f2-922f-58b5ab2bb02e" providerId="ADAL" clId="{FCDAAEFE-0689-4EC2-AE0C-25DC92E8D744}" dt="2024-08-02T11:46:04.649" v="15" actId="478"/>
          <ac:picMkLst>
            <pc:docMk/>
            <pc:sldMk cId="2845774620" sldId="267"/>
            <ac:picMk id="4" creationId="{5AC5A2AD-35AA-377C-0E7E-B0BDD3A763D6}"/>
          </ac:picMkLst>
        </pc:picChg>
        <pc:picChg chg="add del mod topLvl">
          <ac:chgData name="Pimms Médiation Cenon" userId="6646a631-4e33-42f2-922f-58b5ab2bb02e" providerId="ADAL" clId="{FCDAAEFE-0689-4EC2-AE0C-25DC92E8D744}" dt="2024-08-02T11:45:50.093" v="13" actId="478"/>
          <ac:picMkLst>
            <pc:docMk/>
            <pc:sldMk cId="2845774620" sldId="267"/>
            <ac:picMk id="16" creationId="{027AC709-746D-A0BF-1077-22D3DFF00923}"/>
          </ac:picMkLst>
        </pc:picChg>
        <pc:picChg chg="del">
          <ac:chgData name="Pimms Médiation Cenon" userId="6646a631-4e33-42f2-922f-58b5ab2bb02e" providerId="ADAL" clId="{FCDAAEFE-0689-4EC2-AE0C-25DC92E8D744}" dt="2024-08-02T11:44:47.992" v="1" actId="478"/>
          <ac:picMkLst>
            <pc:docMk/>
            <pc:sldMk cId="2845774620" sldId="267"/>
            <ac:picMk id="18" creationId="{09106EEF-5180-44CA-C906-69241A80E453}"/>
          </ac:picMkLst>
        </pc:picChg>
        <pc:picChg chg="add del mod">
          <ac:chgData name="Pimms Médiation Cenon" userId="6646a631-4e33-42f2-922f-58b5ab2bb02e" providerId="ADAL" clId="{FCDAAEFE-0689-4EC2-AE0C-25DC92E8D744}" dt="2024-08-02T11:45:55.387" v="14" actId="478"/>
          <ac:picMkLst>
            <pc:docMk/>
            <pc:sldMk cId="2845774620" sldId="267"/>
            <ac:picMk id="21" creationId="{DEBF3E96-E2AA-9F02-88DB-F1C81DD618B2}"/>
          </ac:picMkLst>
        </pc:picChg>
        <pc:picChg chg="mod">
          <ac:chgData name="Pimms Médiation Cenon" userId="6646a631-4e33-42f2-922f-58b5ab2bb02e" providerId="ADAL" clId="{FCDAAEFE-0689-4EC2-AE0C-25DC92E8D744}" dt="2024-08-02T11:50:20.731" v="86"/>
          <ac:picMkLst>
            <pc:docMk/>
            <pc:sldMk cId="2845774620" sldId="267"/>
            <ac:picMk id="24" creationId="{8DBB3B62-DEAD-D35E-96F5-9A019358A981}"/>
          </ac:picMkLst>
        </pc:picChg>
        <pc:picChg chg="mod">
          <ac:chgData name="Pimms Médiation Cenon" userId="6646a631-4e33-42f2-922f-58b5ab2bb02e" providerId="ADAL" clId="{FCDAAEFE-0689-4EC2-AE0C-25DC92E8D744}" dt="2024-08-02T11:50:20.731" v="86"/>
          <ac:picMkLst>
            <pc:docMk/>
            <pc:sldMk cId="2845774620" sldId="267"/>
            <ac:picMk id="29" creationId="{17516AAC-5AE5-EE9B-7F2F-3282C2FDE9CD}"/>
          </ac:picMkLst>
        </pc:picChg>
        <pc:picChg chg="mod">
          <ac:chgData name="Pimms Médiation Cenon" userId="6646a631-4e33-42f2-922f-58b5ab2bb02e" providerId="ADAL" clId="{FCDAAEFE-0689-4EC2-AE0C-25DC92E8D744}" dt="2024-08-02T11:50:20.731" v="86"/>
          <ac:picMkLst>
            <pc:docMk/>
            <pc:sldMk cId="2845774620" sldId="267"/>
            <ac:picMk id="33" creationId="{426688C3-512A-24E4-3DDA-D929C2E55ABB}"/>
          </ac:picMkLst>
        </pc:picChg>
        <pc:picChg chg="add mod ord">
          <ac:chgData name="Pimms Médiation Cenon" userId="6646a631-4e33-42f2-922f-58b5ab2bb02e" providerId="ADAL" clId="{FCDAAEFE-0689-4EC2-AE0C-25DC92E8D744}" dt="2024-08-02T11:55:04.558" v="136" actId="164"/>
          <ac:picMkLst>
            <pc:docMk/>
            <pc:sldMk cId="2845774620" sldId="267"/>
            <ac:picMk id="35" creationId="{E0D0F716-3694-725F-80D9-3F16BAB583D4}"/>
          </ac:picMkLst>
        </pc:picChg>
        <pc:picChg chg="add mod modCrop">
          <ac:chgData name="Pimms Médiation Cenon" userId="6646a631-4e33-42f2-922f-58b5ab2bb02e" providerId="ADAL" clId="{FCDAAEFE-0689-4EC2-AE0C-25DC92E8D744}" dt="2024-08-02T11:55:04.558" v="136" actId="164"/>
          <ac:picMkLst>
            <pc:docMk/>
            <pc:sldMk cId="2845774620" sldId="267"/>
            <ac:picMk id="36" creationId="{B50D761B-17B7-6471-4420-99774A6B293F}"/>
          </ac:picMkLst>
        </pc:picChg>
        <pc:picChg chg="add mod modCrop">
          <ac:chgData name="Pimms Médiation Cenon" userId="6646a631-4e33-42f2-922f-58b5ab2bb02e" providerId="ADAL" clId="{FCDAAEFE-0689-4EC2-AE0C-25DC92E8D744}" dt="2024-08-02T12:04:14.822" v="321" actId="1037"/>
          <ac:picMkLst>
            <pc:docMk/>
            <pc:sldMk cId="2845774620" sldId="267"/>
            <ac:picMk id="37" creationId="{43B80A60-1B70-CD1A-9907-6B2DEAFA7060}"/>
          </ac:picMkLst>
        </pc:picChg>
        <pc:picChg chg="add mod modCrop">
          <ac:chgData name="Pimms Médiation Cenon" userId="6646a631-4e33-42f2-922f-58b5ab2bb02e" providerId="ADAL" clId="{FCDAAEFE-0689-4EC2-AE0C-25DC92E8D744}" dt="2024-08-02T12:04:14.822" v="321" actId="1037"/>
          <ac:picMkLst>
            <pc:docMk/>
            <pc:sldMk cId="2845774620" sldId="267"/>
            <ac:picMk id="38" creationId="{40D88ACB-66C4-E785-B6B2-703B1B4B055E}"/>
          </ac:picMkLst>
        </pc:picChg>
        <pc:picChg chg="add mod modCrop">
          <ac:chgData name="Pimms Médiation Cenon" userId="6646a631-4e33-42f2-922f-58b5ab2bb02e" providerId="ADAL" clId="{FCDAAEFE-0689-4EC2-AE0C-25DC92E8D744}" dt="2024-08-02T12:07:40.392" v="549" actId="1035"/>
          <ac:picMkLst>
            <pc:docMk/>
            <pc:sldMk cId="2845774620" sldId="267"/>
            <ac:picMk id="39" creationId="{CC1513C2-99ED-97D7-007E-7A6B4355C59D}"/>
          </ac:picMkLst>
        </pc:picChg>
        <pc:picChg chg="add mod">
          <ac:chgData name="Pimms Médiation Cenon" userId="6646a631-4e33-42f2-922f-58b5ab2bb02e" providerId="ADAL" clId="{FCDAAEFE-0689-4EC2-AE0C-25DC92E8D744}" dt="2024-08-02T11:54:53.951" v="134" actId="571"/>
          <ac:picMkLst>
            <pc:docMk/>
            <pc:sldMk cId="2845774620" sldId="267"/>
            <ac:picMk id="41" creationId="{9AB6FBB1-9564-795B-EE4E-ED415EA70D8A}"/>
          </ac:picMkLst>
        </pc:picChg>
      </pc:sldChg>
      <pc:sldChg chg="addSp modSp add mod">
        <pc:chgData name="Pimms Médiation Cenon" userId="6646a631-4e33-42f2-922f-58b5ab2bb02e" providerId="ADAL" clId="{FCDAAEFE-0689-4EC2-AE0C-25DC92E8D744}" dt="2024-08-02T12:10:34.077" v="749" actId="20577"/>
        <pc:sldMkLst>
          <pc:docMk/>
          <pc:sldMk cId="4146669591" sldId="269"/>
        </pc:sldMkLst>
        <pc:spChg chg="mod">
          <ac:chgData name="Pimms Médiation Cenon" userId="6646a631-4e33-42f2-922f-58b5ab2bb02e" providerId="ADAL" clId="{FCDAAEFE-0689-4EC2-AE0C-25DC92E8D744}" dt="2024-08-02T12:09:58.613" v="729" actId="207"/>
          <ac:spMkLst>
            <pc:docMk/>
            <pc:sldMk cId="4146669591" sldId="269"/>
            <ac:spMk id="12" creationId="{B8629835-BE36-8D1A-48AE-C2A3A71F9070}"/>
          </ac:spMkLst>
        </pc:spChg>
        <pc:spChg chg="mod">
          <ac:chgData name="Pimms Médiation Cenon" userId="6646a631-4e33-42f2-922f-58b5ab2bb02e" providerId="ADAL" clId="{FCDAAEFE-0689-4EC2-AE0C-25DC92E8D744}" dt="2024-08-02T12:10:34.077" v="749" actId="20577"/>
          <ac:spMkLst>
            <pc:docMk/>
            <pc:sldMk cId="4146669591" sldId="269"/>
            <ac:spMk id="16" creationId="{1D33B070-4836-A9A5-AE79-1F332B6E458D}"/>
          </ac:spMkLst>
        </pc:spChg>
        <pc:grpChg chg="mod">
          <ac:chgData name="Pimms Médiation Cenon" userId="6646a631-4e33-42f2-922f-58b5ab2bb02e" providerId="ADAL" clId="{FCDAAEFE-0689-4EC2-AE0C-25DC92E8D744}" dt="2024-08-02T12:06:58.085" v="536" actId="1035"/>
          <ac:grpSpMkLst>
            <pc:docMk/>
            <pc:sldMk cId="4146669591" sldId="269"/>
            <ac:grpSpMk id="2" creationId="{6356A604-9745-16CA-4667-2BAB247B12B9}"/>
          </ac:grpSpMkLst>
        </pc:grpChg>
        <pc:grpChg chg="add mod">
          <ac:chgData name="Pimms Médiation Cenon" userId="6646a631-4e33-42f2-922f-58b5ab2bb02e" providerId="ADAL" clId="{FCDAAEFE-0689-4EC2-AE0C-25DC92E8D744}" dt="2024-08-02T12:09:27.863" v="728" actId="1076"/>
          <ac:grpSpMkLst>
            <pc:docMk/>
            <pc:sldMk cId="4146669591" sldId="269"/>
            <ac:grpSpMk id="4" creationId="{73ACEA14-2F56-C053-7F2F-1CE812F0635A}"/>
          </ac:grpSpMkLst>
        </pc:grpChg>
        <pc:grpChg chg="mod">
          <ac:chgData name="Pimms Médiation Cenon" userId="6646a631-4e33-42f2-922f-58b5ab2bb02e" providerId="ADAL" clId="{FCDAAEFE-0689-4EC2-AE0C-25DC92E8D744}" dt="2024-08-02T12:04:42.323" v="400" actId="1038"/>
          <ac:grpSpMkLst>
            <pc:docMk/>
            <pc:sldMk cId="4146669591" sldId="269"/>
            <ac:grpSpMk id="13" creationId="{16B708CA-7D7B-78A0-A701-4481302D6F16}"/>
          </ac:grpSpMkLst>
        </pc:grpChg>
        <pc:grpChg chg="mod">
          <ac:chgData name="Pimms Médiation Cenon" userId="6646a631-4e33-42f2-922f-58b5ab2bb02e" providerId="ADAL" clId="{FCDAAEFE-0689-4EC2-AE0C-25DC92E8D744}" dt="2024-08-02T12:07:55.984" v="558" actId="1036"/>
          <ac:grpSpMkLst>
            <pc:docMk/>
            <pc:sldMk cId="4146669591" sldId="269"/>
            <ac:grpSpMk id="17" creationId="{EAC8537B-C483-4551-CBEC-5B9275B530DE}"/>
          </ac:grpSpMkLst>
        </pc:grpChg>
        <pc:grpChg chg="mod ord">
          <ac:chgData name="Pimms Médiation Cenon" userId="6646a631-4e33-42f2-922f-58b5ab2bb02e" providerId="ADAL" clId="{FCDAAEFE-0689-4EC2-AE0C-25DC92E8D744}" dt="2024-08-02T12:09:27.863" v="728" actId="1076"/>
          <ac:grpSpMkLst>
            <pc:docMk/>
            <pc:sldMk cId="4146669591" sldId="269"/>
            <ac:grpSpMk id="43" creationId="{9FF1B4E4-49C4-9D9A-5447-15AA7392EFC0}"/>
          </ac:grpSpMkLst>
        </pc:grpChg>
        <pc:picChg chg="mod">
          <ac:chgData name="Pimms Médiation Cenon" userId="6646a631-4e33-42f2-922f-58b5ab2bb02e" providerId="ADAL" clId="{FCDAAEFE-0689-4EC2-AE0C-25DC92E8D744}" dt="2024-08-02T12:06:58.085" v="536" actId="1035"/>
          <ac:picMkLst>
            <pc:docMk/>
            <pc:sldMk cId="4146669591" sldId="269"/>
            <ac:picMk id="37" creationId="{43B80A60-1B70-CD1A-9907-6B2DEAFA7060}"/>
          </ac:picMkLst>
        </pc:picChg>
        <pc:picChg chg="mod">
          <ac:chgData name="Pimms Médiation Cenon" userId="6646a631-4e33-42f2-922f-58b5ab2bb02e" providerId="ADAL" clId="{FCDAAEFE-0689-4EC2-AE0C-25DC92E8D744}" dt="2024-08-02T12:04:42.323" v="400" actId="1038"/>
          <ac:picMkLst>
            <pc:docMk/>
            <pc:sldMk cId="4146669591" sldId="269"/>
            <ac:picMk id="38" creationId="{40D88ACB-66C4-E785-B6B2-703B1B4B055E}"/>
          </ac:picMkLst>
        </pc:picChg>
        <pc:picChg chg="mod">
          <ac:chgData name="Pimms Médiation Cenon" userId="6646a631-4e33-42f2-922f-58b5ab2bb02e" providerId="ADAL" clId="{FCDAAEFE-0689-4EC2-AE0C-25DC92E8D744}" dt="2024-08-02T12:07:55.984" v="558" actId="1036"/>
          <ac:picMkLst>
            <pc:docMk/>
            <pc:sldMk cId="4146669591" sldId="269"/>
            <ac:picMk id="39" creationId="{CC1513C2-99ED-97D7-007E-7A6B4355C59D}"/>
          </ac:picMkLst>
        </pc:picChg>
      </pc:sldChg>
      <pc:sldChg chg="addSp delSp modSp add mod">
        <pc:chgData name="Pimms Médiation Cenon" userId="6646a631-4e33-42f2-922f-58b5ab2bb02e" providerId="ADAL" clId="{FCDAAEFE-0689-4EC2-AE0C-25DC92E8D744}" dt="2024-08-02T12:21:45.921" v="1115" actId="207"/>
        <pc:sldMkLst>
          <pc:docMk/>
          <pc:sldMk cId="915294244" sldId="270"/>
        </pc:sldMkLst>
        <pc:spChg chg="add del mod">
          <ac:chgData name="Pimms Médiation Cenon" userId="6646a631-4e33-42f2-922f-58b5ab2bb02e" providerId="ADAL" clId="{FCDAAEFE-0689-4EC2-AE0C-25DC92E8D744}" dt="2024-08-02T12:19:38.297" v="854" actId="164"/>
          <ac:spMkLst>
            <pc:docMk/>
            <pc:sldMk cId="915294244" sldId="270"/>
            <ac:spMk id="22" creationId="{BB6D9CE0-223C-EA20-5CAF-8252CBE88829}"/>
          </ac:spMkLst>
        </pc:spChg>
        <pc:spChg chg="add mod ord">
          <ac:chgData name="Pimms Médiation Cenon" userId="6646a631-4e33-42f2-922f-58b5ab2bb02e" providerId="ADAL" clId="{FCDAAEFE-0689-4EC2-AE0C-25DC92E8D744}" dt="2024-08-02T12:19:38.297" v="854" actId="164"/>
          <ac:spMkLst>
            <pc:docMk/>
            <pc:sldMk cId="915294244" sldId="270"/>
            <ac:spMk id="23" creationId="{43B7ACCE-F0F6-C374-A86F-7692D5DE7020}"/>
          </ac:spMkLst>
        </pc:spChg>
        <pc:spChg chg="mod">
          <ac:chgData name="Pimms Médiation Cenon" userId="6646a631-4e33-42f2-922f-58b5ab2bb02e" providerId="ADAL" clId="{FCDAAEFE-0689-4EC2-AE0C-25DC92E8D744}" dt="2024-08-02T12:19:45.267" v="855"/>
          <ac:spMkLst>
            <pc:docMk/>
            <pc:sldMk cId="915294244" sldId="270"/>
            <ac:spMk id="26" creationId="{35583870-66F4-7FFA-74D2-04ECE9CFD288}"/>
          </ac:spMkLst>
        </pc:spChg>
        <pc:spChg chg="mod">
          <ac:chgData name="Pimms Médiation Cenon" userId="6646a631-4e33-42f2-922f-58b5ab2bb02e" providerId="ADAL" clId="{FCDAAEFE-0689-4EC2-AE0C-25DC92E8D744}" dt="2024-08-02T12:19:45.267" v="855"/>
          <ac:spMkLst>
            <pc:docMk/>
            <pc:sldMk cId="915294244" sldId="270"/>
            <ac:spMk id="27" creationId="{9D140E33-C418-3CB9-8D7D-46137ECECC99}"/>
          </ac:spMkLst>
        </pc:spChg>
        <pc:spChg chg="mod">
          <ac:chgData name="Pimms Médiation Cenon" userId="6646a631-4e33-42f2-922f-58b5ab2bb02e" providerId="ADAL" clId="{FCDAAEFE-0689-4EC2-AE0C-25DC92E8D744}" dt="2024-08-02T12:19:45.267" v="855"/>
          <ac:spMkLst>
            <pc:docMk/>
            <pc:sldMk cId="915294244" sldId="270"/>
            <ac:spMk id="29" creationId="{7DCF08F9-F38F-998C-430C-0729395BCF30}"/>
          </ac:spMkLst>
        </pc:spChg>
        <pc:spChg chg="mod">
          <ac:chgData name="Pimms Médiation Cenon" userId="6646a631-4e33-42f2-922f-58b5ab2bb02e" providerId="ADAL" clId="{FCDAAEFE-0689-4EC2-AE0C-25DC92E8D744}" dt="2024-08-02T12:19:45.267" v="855"/>
          <ac:spMkLst>
            <pc:docMk/>
            <pc:sldMk cId="915294244" sldId="270"/>
            <ac:spMk id="30" creationId="{B128A302-05AB-9A1B-24C9-9F64391CF52C}"/>
          </ac:spMkLst>
        </pc:spChg>
        <pc:spChg chg="mod">
          <ac:chgData name="Pimms Médiation Cenon" userId="6646a631-4e33-42f2-922f-58b5ab2bb02e" providerId="ADAL" clId="{FCDAAEFE-0689-4EC2-AE0C-25DC92E8D744}" dt="2024-08-02T12:20:52.090" v="1090" actId="207"/>
          <ac:spMkLst>
            <pc:docMk/>
            <pc:sldMk cId="915294244" sldId="270"/>
            <ac:spMk id="33" creationId="{C2979B7C-854F-045F-08EA-65B94153B38B}"/>
          </ac:spMkLst>
        </pc:spChg>
        <pc:spChg chg="mod">
          <ac:chgData name="Pimms Médiation Cenon" userId="6646a631-4e33-42f2-922f-58b5ab2bb02e" providerId="ADAL" clId="{FCDAAEFE-0689-4EC2-AE0C-25DC92E8D744}" dt="2024-08-02T12:21:45.921" v="1115" actId="207"/>
          <ac:spMkLst>
            <pc:docMk/>
            <pc:sldMk cId="915294244" sldId="270"/>
            <ac:spMk id="34" creationId="{9ACF7E7E-9CE6-CD50-3589-A61417006357}"/>
          </ac:spMkLst>
        </pc:spChg>
        <pc:grpChg chg="mod">
          <ac:chgData name="Pimms Médiation Cenon" userId="6646a631-4e33-42f2-922f-58b5ab2bb02e" providerId="ADAL" clId="{FCDAAEFE-0689-4EC2-AE0C-25DC92E8D744}" dt="2024-08-02T12:11:05.355" v="815" actId="1037"/>
          <ac:grpSpMkLst>
            <pc:docMk/>
            <pc:sldMk cId="915294244" sldId="270"/>
            <ac:grpSpMk id="2" creationId="{6356A604-9745-16CA-4667-2BAB247B12B9}"/>
          </ac:grpSpMkLst>
        </pc:grpChg>
        <pc:grpChg chg="mod">
          <ac:chgData name="Pimms Médiation Cenon" userId="6646a631-4e33-42f2-922f-58b5ab2bb02e" providerId="ADAL" clId="{FCDAAEFE-0689-4EC2-AE0C-25DC92E8D744}" dt="2024-08-02T12:11:05.355" v="815" actId="1037"/>
          <ac:grpSpMkLst>
            <pc:docMk/>
            <pc:sldMk cId="915294244" sldId="270"/>
            <ac:grpSpMk id="4" creationId="{73ACEA14-2F56-C053-7F2F-1CE812F0635A}"/>
          </ac:grpSpMkLst>
        </pc:grpChg>
        <pc:grpChg chg="mod">
          <ac:chgData name="Pimms Médiation Cenon" userId="6646a631-4e33-42f2-922f-58b5ab2bb02e" providerId="ADAL" clId="{FCDAAEFE-0689-4EC2-AE0C-25DC92E8D744}" dt="2024-08-02T12:11:05.355" v="815" actId="1037"/>
          <ac:grpSpMkLst>
            <pc:docMk/>
            <pc:sldMk cId="915294244" sldId="270"/>
            <ac:grpSpMk id="13" creationId="{16B708CA-7D7B-78A0-A701-4481302D6F16}"/>
          </ac:grpSpMkLst>
        </pc:grpChg>
        <pc:grpChg chg="mod">
          <ac:chgData name="Pimms Médiation Cenon" userId="6646a631-4e33-42f2-922f-58b5ab2bb02e" providerId="ADAL" clId="{FCDAAEFE-0689-4EC2-AE0C-25DC92E8D744}" dt="2024-08-02T12:11:05.355" v="815" actId="1037"/>
          <ac:grpSpMkLst>
            <pc:docMk/>
            <pc:sldMk cId="915294244" sldId="270"/>
            <ac:grpSpMk id="17" creationId="{EAC8537B-C483-4551-CBEC-5B9275B530DE}"/>
          </ac:grpSpMkLst>
        </pc:grpChg>
        <pc:grpChg chg="add mod ord">
          <ac:chgData name="Pimms Médiation Cenon" userId="6646a631-4e33-42f2-922f-58b5ab2bb02e" providerId="ADAL" clId="{FCDAAEFE-0689-4EC2-AE0C-25DC92E8D744}" dt="2024-08-02T12:20:38.233" v="1086" actId="1076"/>
          <ac:grpSpMkLst>
            <pc:docMk/>
            <pc:sldMk cId="915294244" sldId="270"/>
            <ac:grpSpMk id="24" creationId="{217E9815-C0BA-F4FF-9FAD-8AC32504DA7F}"/>
          </ac:grpSpMkLst>
        </pc:grpChg>
        <pc:grpChg chg="add mod">
          <ac:chgData name="Pimms Médiation Cenon" userId="6646a631-4e33-42f2-922f-58b5ab2bb02e" providerId="ADAL" clId="{FCDAAEFE-0689-4EC2-AE0C-25DC92E8D744}" dt="2024-08-02T12:19:55.307" v="898" actId="1035"/>
          <ac:grpSpMkLst>
            <pc:docMk/>
            <pc:sldMk cId="915294244" sldId="270"/>
            <ac:grpSpMk id="25" creationId="{8DC2429A-2C66-162C-7EBA-9301D814B5DE}"/>
          </ac:grpSpMkLst>
        </pc:grpChg>
        <pc:grpChg chg="add mod">
          <ac:chgData name="Pimms Médiation Cenon" userId="6646a631-4e33-42f2-922f-58b5ab2bb02e" providerId="ADAL" clId="{FCDAAEFE-0689-4EC2-AE0C-25DC92E8D744}" dt="2024-08-02T12:19:55.307" v="898" actId="1035"/>
          <ac:grpSpMkLst>
            <pc:docMk/>
            <pc:sldMk cId="915294244" sldId="270"/>
            <ac:grpSpMk id="28" creationId="{EA87D3D2-8EB5-A7F7-1657-289277EDB0CF}"/>
          </ac:grpSpMkLst>
        </pc:grpChg>
        <pc:grpChg chg="add mod">
          <ac:chgData name="Pimms Médiation Cenon" userId="6646a631-4e33-42f2-922f-58b5ab2bb02e" providerId="ADAL" clId="{FCDAAEFE-0689-4EC2-AE0C-25DC92E8D744}" dt="2024-08-02T12:20:22.558" v="1083" actId="1035"/>
          <ac:grpSpMkLst>
            <pc:docMk/>
            <pc:sldMk cId="915294244" sldId="270"/>
            <ac:grpSpMk id="32" creationId="{DB6EC73A-0E52-48B7-5CE1-3617C4927BFF}"/>
          </ac:grpSpMkLst>
        </pc:grpChg>
        <pc:grpChg chg="mod">
          <ac:chgData name="Pimms Médiation Cenon" userId="6646a631-4e33-42f2-922f-58b5ab2bb02e" providerId="ADAL" clId="{FCDAAEFE-0689-4EC2-AE0C-25DC92E8D744}" dt="2024-08-02T12:11:05.355" v="815" actId="1037"/>
          <ac:grpSpMkLst>
            <pc:docMk/>
            <pc:sldMk cId="915294244" sldId="270"/>
            <ac:grpSpMk id="43" creationId="{9FF1B4E4-49C4-9D9A-5447-15AA7392EFC0}"/>
          </ac:grpSpMkLst>
        </pc:grpChg>
        <pc:picChg chg="add mod ord">
          <ac:chgData name="Pimms Médiation Cenon" userId="6646a631-4e33-42f2-922f-58b5ab2bb02e" providerId="ADAL" clId="{FCDAAEFE-0689-4EC2-AE0C-25DC92E8D744}" dt="2024-08-02T12:19:38.297" v="854" actId="164"/>
          <ac:picMkLst>
            <pc:docMk/>
            <pc:sldMk cId="915294244" sldId="270"/>
            <ac:picMk id="21" creationId="{E1D9D895-0899-DEDC-4BFB-76CAFB0513E1}"/>
          </ac:picMkLst>
        </pc:picChg>
        <pc:picChg chg="mod">
          <ac:chgData name="Pimms Médiation Cenon" userId="6646a631-4e33-42f2-922f-58b5ab2bb02e" providerId="ADAL" clId="{FCDAAEFE-0689-4EC2-AE0C-25DC92E8D744}" dt="2024-08-02T12:19:45.267" v="855"/>
          <ac:picMkLst>
            <pc:docMk/>
            <pc:sldMk cId="915294244" sldId="270"/>
            <ac:picMk id="31" creationId="{04355FAA-6701-E629-3423-952F185116E0}"/>
          </ac:picMkLst>
        </pc:picChg>
        <pc:picChg chg="mod">
          <ac:chgData name="Pimms Médiation Cenon" userId="6646a631-4e33-42f2-922f-58b5ab2bb02e" providerId="ADAL" clId="{FCDAAEFE-0689-4EC2-AE0C-25DC92E8D744}" dt="2024-08-02T12:11:05.355" v="815" actId="1037"/>
          <ac:picMkLst>
            <pc:docMk/>
            <pc:sldMk cId="915294244" sldId="270"/>
            <ac:picMk id="37" creationId="{43B80A60-1B70-CD1A-9907-6B2DEAFA7060}"/>
          </ac:picMkLst>
        </pc:picChg>
        <pc:picChg chg="mod">
          <ac:chgData name="Pimms Médiation Cenon" userId="6646a631-4e33-42f2-922f-58b5ab2bb02e" providerId="ADAL" clId="{FCDAAEFE-0689-4EC2-AE0C-25DC92E8D744}" dt="2024-08-02T12:11:05.355" v="815" actId="1037"/>
          <ac:picMkLst>
            <pc:docMk/>
            <pc:sldMk cId="915294244" sldId="270"/>
            <ac:picMk id="38" creationId="{40D88ACB-66C4-E785-B6B2-703B1B4B055E}"/>
          </ac:picMkLst>
        </pc:picChg>
        <pc:picChg chg="mod">
          <ac:chgData name="Pimms Médiation Cenon" userId="6646a631-4e33-42f2-922f-58b5ab2bb02e" providerId="ADAL" clId="{FCDAAEFE-0689-4EC2-AE0C-25DC92E8D744}" dt="2024-08-02T12:11:05.355" v="815" actId="1037"/>
          <ac:picMkLst>
            <pc:docMk/>
            <pc:sldMk cId="915294244" sldId="270"/>
            <ac:picMk id="39" creationId="{CC1513C2-99ED-97D7-007E-7A6B4355C59D}"/>
          </ac:picMkLst>
        </pc:picChg>
      </pc:sldChg>
      <pc:sldChg chg="add del">
        <pc:chgData name="Pimms Médiation Cenon" userId="6646a631-4e33-42f2-922f-58b5ab2bb02e" providerId="ADAL" clId="{FCDAAEFE-0689-4EC2-AE0C-25DC92E8D744}" dt="2024-08-02T12:04:25.352" v="322" actId="47"/>
        <pc:sldMkLst>
          <pc:docMk/>
          <pc:sldMk cId="1439001028" sldId="270"/>
        </pc:sldMkLst>
      </pc:sldChg>
      <pc:sldChg chg="addSp modSp add del mod">
        <pc:chgData name="Pimms Médiation Cenon" userId="6646a631-4e33-42f2-922f-58b5ab2bb02e" providerId="ADAL" clId="{FCDAAEFE-0689-4EC2-AE0C-25DC92E8D744}" dt="2024-08-02T12:05:29.014" v="465" actId="2696"/>
        <pc:sldMkLst>
          <pc:docMk/>
          <pc:sldMk cId="2461847869" sldId="270"/>
        </pc:sldMkLst>
        <pc:spChg chg="mod">
          <ac:chgData name="Pimms Médiation Cenon" userId="6646a631-4e33-42f2-922f-58b5ab2bb02e" providerId="ADAL" clId="{FCDAAEFE-0689-4EC2-AE0C-25DC92E8D744}" dt="2024-08-02T12:04:54.104" v="402"/>
          <ac:spMkLst>
            <pc:docMk/>
            <pc:sldMk cId="2461847869" sldId="270"/>
            <ac:spMk id="12" creationId="{30B8BAA9-119B-F72A-B733-1EBA0D50BAE0}"/>
          </ac:spMkLst>
        </pc:spChg>
        <pc:spChg chg="mod">
          <ac:chgData name="Pimms Médiation Cenon" userId="6646a631-4e33-42f2-922f-58b5ab2bb02e" providerId="ADAL" clId="{FCDAAEFE-0689-4EC2-AE0C-25DC92E8D744}" dt="2024-08-02T12:04:54.104" v="402"/>
          <ac:spMkLst>
            <pc:docMk/>
            <pc:sldMk cId="2461847869" sldId="270"/>
            <ac:spMk id="16" creationId="{3E0B5AD9-B770-8965-6D9C-E559E2B1EAB1}"/>
          </ac:spMkLst>
        </pc:spChg>
        <pc:spChg chg="mod">
          <ac:chgData name="Pimms Médiation Cenon" userId="6646a631-4e33-42f2-922f-58b5ab2bb02e" providerId="ADAL" clId="{FCDAAEFE-0689-4EC2-AE0C-25DC92E8D744}" dt="2024-08-02T12:04:54.104" v="402"/>
          <ac:spMkLst>
            <pc:docMk/>
            <pc:sldMk cId="2461847869" sldId="270"/>
            <ac:spMk id="21" creationId="{9886D8F3-6389-3A37-3523-2BED7AA4063C}"/>
          </ac:spMkLst>
        </pc:spChg>
        <pc:spChg chg="mod">
          <ac:chgData name="Pimms Médiation Cenon" userId="6646a631-4e33-42f2-922f-58b5ab2bb02e" providerId="ADAL" clId="{FCDAAEFE-0689-4EC2-AE0C-25DC92E8D744}" dt="2024-08-02T12:04:54.104" v="402"/>
          <ac:spMkLst>
            <pc:docMk/>
            <pc:sldMk cId="2461847869" sldId="270"/>
            <ac:spMk id="22" creationId="{6C96B62C-D41E-6450-2117-EA6E60CC5DF8}"/>
          </ac:spMkLst>
        </pc:spChg>
        <pc:spChg chg="mod">
          <ac:chgData name="Pimms Médiation Cenon" userId="6646a631-4e33-42f2-922f-58b5ab2bb02e" providerId="ADAL" clId="{FCDAAEFE-0689-4EC2-AE0C-25DC92E8D744}" dt="2024-08-02T12:04:54.104" v="402"/>
          <ac:spMkLst>
            <pc:docMk/>
            <pc:sldMk cId="2461847869" sldId="270"/>
            <ac:spMk id="24" creationId="{82ABA89A-9602-B263-58D0-9FFE42A631FB}"/>
          </ac:spMkLst>
        </pc:spChg>
        <pc:spChg chg="mod">
          <ac:chgData name="Pimms Médiation Cenon" userId="6646a631-4e33-42f2-922f-58b5ab2bb02e" providerId="ADAL" clId="{FCDAAEFE-0689-4EC2-AE0C-25DC92E8D744}" dt="2024-08-02T12:04:54.104" v="402"/>
          <ac:spMkLst>
            <pc:docMk/>
            <pc:sldMk cId="2461847869" sldId="270"/>
            <ac:spMk id="25" creationId="{C49BDB9A-A34C-4542-4EB4-7041A616CC03}"/>
          </ac:spMkLst>
        </pc:spChg>
        <pc:grpChg chg="mod">
          <ac:chgData name="Pimms Médiation Cenon" userId="6646a631-4e33-42f2-922f-58b5ab2bb02e" providerId="ADAL" clId="{FCDAAEFE-0689-4EC2-AE0C-25DC92E8D744}" dt="2024-08-02T12:05:20.655" v="464" actId="1038"/>
          <ac:grpSpMkLst>
            <pc:docMk/>
            <pc:sldMk cId="2461847869" sldId="270"/>
            <ac:grpSpMk id="2" creationId="{6356A604-9745-16CA-4667-2BAB247B12B9}"/>
          </ac:grpSpMkLst>
        </pc:grpChg>
        <pc:grpChg chg="add mod">
          <ac:chgData name="Pimms Médiation Cenon" userId="6646a631-4e33-42f2-922f-58b5ab2bb02e" providerId="ADAL" clId="{FCDAAEFE-0689-4EC2-AE0C-25DC92E8D744}" dt="2024-08-02T12:04:54.104" v="402"/>
          <ac:grpSpMkLst>
            <pc:docMk/>
            <pc:sldMk cId="2461847869" sldId="270"/>
            <ac:grpSpMk id="4" creationId="{A30D770D-9E67-4330-7794-A7B56067B3B4}"/>
          </ac:grpSpMkLst>
        </pc:grpChg>
        <pc:grpChg chg="mod">
          <ac:chgData name="Pimms Médiation Cenon" userId="6646a631-4e33-42f2-922f-58b5ab2bb02e" providerId="ADAL" clId="{FCDAAEFE-0689-4EC2-AE0C-25DC92E8D744}" dt="2024-08-02T12:05:20.655" v="464" actId="1038"/>
          <ac:grpSpMkLst>
            <pc:docMk/>
            <pc:sldMk cId="2461847869" sldId="270"/>
            <ac:grpSpMk id="13" creationId="{16B708CA-7D7B-78A0-A701-4481302D6F16}"/>
          </ac:grpSpMkLst>
        </pc:grpChg>
        <pc:grpChg chg="mod">
          <ac:chgData name="Pimms Médiation Cenon" userId="6646a631-4e33-42f2-922f-58b5ab2bb02e" providerId="ADAL" clId="{FCDAAEFE-0689-4EC2-AE0C-25DC92E8D744}" dt="2024-08-02T12:05:20.655" v="464" actId="1038"/>
          <ac:grpSpMkLst>
            <pc:docMk/>
            <pc:sldMk cId="2461847869" sldId="270"/>
            <ac:grpSpMk id="17" creationId="{EAC8537B-C483-4551-CBEC-5B9275B530DE}"/>
          </ac:grpSpMkLst>
        </pc:grpChg>
        <pc:grpChg chg="add mod">
          <ac:chgData name="Pimms Médiation Cenon" userId="6646a631-4e33-42f2-922f-58b5ab2bb02e" providerId="ADAL" clId="{FCDAAEFE-0689-4EC2-AE0C-25DC92E8D744}" dt="2024-08-02T12:04:54.104" v="402"/>
          <ac:grpSpMkLst>
            <pc:docMk/>
            <pc:sldMk cId="2461847869" sldId="270"/>
            <ac:grpSpMk id="18" creationId="{3FFCD466-D20D-4218-A963-12B7CDC1E6EA}"/>
          </ac:grpSpMkLst>
        </pc:grpChg>
        <pc:grpChg chg="add mod">
          <ac:chgData name="Pimms Médiation Cenon" userId="6646a631-4e33-42f2-922f-58b5ab2bb02e" providerId="ADAL" clId="{FCDAAEFE-0689-4EC2-AE0C-25DC92E8D744}" dt="2024-08-02T12:04:54.104" v="402"/>
          <ac:grpSpMkLst>
            <pc:docMk/>
            <pc:sldMk cId="2461847869" sldId="270"/>
            <ac:grpSpMk id="23" creationId="{C9848149-C75C-1C52-7700-52CF6351B46A}"/>
          </ac:grpSpMkLst>
        </pc:grpChg>
        <pc:picChg chg="add mod">
          <ac:chgData name="Pimms Médiation Cenon" userId="6646a631-4e33-42f2-922f-58b5ab2bb02e" providerId="ADAL" clId="{FCDAAEFE-0689-4EC2-AE0C-25DC92E8D744}" dt="2024-08-02T12:04:54.104" v="402"/>
          <ac:picMkLst>
            <pc:docMk/>
            <pc:sldMk cId="2461847869" sldId="270"/>
            <ac:picMk id="26" creationId="{3F62E7D7-68A5-EB8C-508E-A28BC0C8B8DB}"/>
          </ac:picMkLst>
        </pc:picChg>
        <pc:picChg chg="add mod">
          <ac:chgData name="Pimms Médiation Cenon" userId="6646a631-4e33-42f2-922f-58b5ab2bb02e" providerId="ADAL" clId="{FCDAAEFE-0689-4EC2-AE0C-25DC92E8D744}" dt="2024-08-02T12:04:54.104" v="402"/>
          <ac:picMkLst>
            <pc:docMk/>
            <pc:sldMk cId="2461847869" sldId="270"/>
            <ac:picMk id="27" creationId="{3211A9FC-271E-325A-34E0-AA211CB815DF}"/>
          </ac:picMkLst>
        </pc:picChg>
        <pc:picChg chg="add mod">
          <ac:chgData name="Pimms Médiation Cenon" userId="6646a631-4e33-42f2-922f-58b5ab2bb02e" providerId="ADAL" clId="{FCDAAEFE-0689-4EC2-AE0C-25DC92E8D744}" dt="2024-08-02T12:04:54.104" v="402"/>
          <ac:picMkLst>
            <pc:docMk/>
            <pc:sldMk cId="2461847869" sldId="270"/>
            <ac:picMk id="28" creationId="{028D97F6-796C-1A51-B9C5-8CB17E41BAED}"/>
          </ac:picMkLst>
        </pc:picChg>
        <pc:picChg chg="mod">
          <ac:chgData name="Pimms Médiation Cenon" userId="6646a631-4e33-42f2-922f-58b5ab2bb02e" providerId="ADAL" clId="{FCDAAEFE-0689-4EC2-AE0C-25DC92E8D744}" dt="2024-08-02T12:05:20.655" v="464" actId="1038"/>
          <ac:picMkLst>
            <pc:docMk/>
            <pc:sldMk cId="2461847869" sldId="270"/>
            <ac:picMk id="37" creationId="{43B80A60-1B70-CD1A-9907-6B2DEAFA7060}"/>
          </ac:picMkLst>
        </pc:picChg>
        <pc:picChg chg="mod">
          <ac:chgData name="Pimms Médiation Cenon" userId="6646a631-4e33-42f2-922f-58b5ab2bb02e" providerId="ADAL" clId="{FCDAAEFE-0689-4EC2-AE0C-25DC92E8D744}" dt="2024-08-02T12:05:20.655" v="464" actId="1038"/>
          <ac:picMkLst>
            <pc:docMk/>
            <pc:sldMk cId="2461847869" sldId="270"/>
            <ac:picMk id="38" creationId="{40D88ACB-66C4-E785-B6B2-703B1B4B055E}"/>
          </ac:picMkLst>
        </pc:picChg>
        <pc:picChg chg="mod">
          <ac:chgData name="Pimms Médiation Cenon" userId="6646a631-4e33-42f2-922f-58b5ab2bb02e" providerId="ADAL" clId="{FCDAAEFE-0689-4EC2-AE0C-25DC92E8D744}" dt="2024-08-02T12:05:20.655" v="464" actId="1038"/>
          <ac:picMkLst>
            <pc:docMk/>
            <pc:sldMk cId="2461847869" sldId="270"/>
            <ac:picMk id="39" creationId="{CC1513C2-99ED-97D7-007E-7A6B4355C59D}"/>
          </ac:picMkLst>
        </pc:picChg>
      </pc:sldChg>
      <pc:sldChg chg="modSp add mod">
        <pc:chgData name="Pimms Médiation Cenon" userId="6646a631-4e33-42f2-922f-58b5ab2bb02e" providerId="ADAL" clId="{FCDAAEFE-0689-4EC2-AE0C-25DC92E8D744}" dt="2024-08-02T12:22:29.674" v="1173" actId="1038"/>
        <pc:sldMkLst>
          <pc:docMk/>
          <pc:sldMk cId="3755941565" sldId="271"/>
        </pc:sldMkLst>
        <pc:grpChg chg="mod">
          <ac:chgData name="Pimms Médiation Cenon" userId="6646a631-4e33-42f2-922f-58b5ab2bb02e" providerId="ADAL" clId="{FCDAAEFE-0689-4EC2-AE0C-25DC92E8D744}" dt="2024-08-02T12:22:29.674" v="1173" actId="1038"/>
          <ac:grpSpMkLst>
            <pc:docMk/>
            <pc:sldMk cId="3755941565" sldId="271"/>
            <ac:grpSpMk id="2" creationId="{6356A604-9745-16CA-4667-2BAB247B12B9}"/>
          </ac:grpSpMkLst>
        </pc:grpChg>
        <pc:grpChg chg="mod">
          <ac:chgData name="Pimms Médiation Cenon" userId="6646a631-4e33-42f2-922f-58b5ab2bb02e" providerId="ADAL" clId="{FCDAAEFE-0689-4EC2-AE0C-25DC92E8D744}" dt="2024-08-02T12:22:29.674" v="1173" actId="1038"/>
          <ac:grpSpMkLst>
            <pc:docMk/>
            <pc:sldMk cId="3755941565" sldId="271"/>
            <ac:grpSpMk id="4" creationId="{73ACEA14-2F56-C053-7F2F-1CE812F0635A}"/>
          </ac:grpSpMkLst>
        </pc:grpChg>
        <pc:grpChg chg="mod">
          <ac:chgData name="Pimms Médiation Cenon" userId="6646a631-4e33-42f2-922f-58b5ab2bb02e" providerId="ADAL" clId="{FCDAAEFE-0689-4EC2-AE0C-25DC92E8D744}" dt="2024-08-02T12:22:29.674" v="1173" actId="1038"/>
          <ac:grpSpMkLst>
            <pc:docMk/>
            <pc:sldMk cId="3755941565" sldId="271"/>
            <ac:grpSpMk id="13" creationId="{16B708CA-7D7B-78A0-A701-4481302D6F16}"/>
          </ac:grpSpMkLst>
        </pc:grpChg>
        <pc:grpChg chg="mod">
          <ac:chgData name="Pimms Médiation Cenon" userId="6646a631-4e33-42f2-922f-58b5ab2bb02e" providerId="ADAL" clId="{FCDAAEFE-0689-4EC2-AE0C-25DC92E8D744}" dt="2024-08-02T12:22:29.674" v="1173" actId="1038"/>
          <ac:grpSpMkLst>
            <pc:docMk/>
            <pc:sldMk cId="3755941565" sldId="271"/>
            <ac:grpSpMk id="17" creationId="{EAC8537B-C483-4551-CBEC-5B9275B530DE}"/>
          </ac:grpSpMkLst>
        </pc:grpChg>
        <pc:grpChg chg="mod">
          <ac:chgData name="Pimms Médiation Cenon" userId="6646a631-4e33-42f2-922f-58b5ab2bb02e" providerId="ADAL" clId="{FCDAAEFE-0689-4EC2-AE0C-25DC92E8D744}" dt="2024-08-02T12:22:29.674" v="1173" actId="1038"/>
          <ac:grpSpMkLst>
            <pc:docMk/>
            <pc:sldMk cId="3755941565" sldId="271"/>
            <ac:grpSpMk id="24" creationId="{217E9815-C0BA-F4FF-9FAD-8AC32504DA7F}"/>
          </ac:grpSpMkLst>
        </pc:grpChg>
        <pc:grpChg chg="mod">
          <ac:chgData name="Pimms Médiation Cenon" userId="6646a631-4e33-42f2-922f-58b5ab2bb02e" providerId="ADAL" clId="{FCDAAEFE-0689-4EC2-AE0C-25DC92E8D744}" dt="2024-08-02T12:22:29.674" v="1173" actId="1038"/>
          <ac:grpSpMkLst>
            <pc:docMk/>
            <pc:sldMk cId="3755941565" sldId="271"/>
            <ac:grpSpMk id="32" creationId="{DB6EC73A-0E52-48B7-5CE1-3617C4927BFF}"/>
          </ac:grpSpMkLst>
        </pc:grpChg>
        <pc:grpChg chg="mod">
          <ac:chgData name="Pimms Médiation Cenon" userId="6646a631-4e33-42f2-922f-58b5ab2bb02e" providerId="ADAL" clId="{FCDAAEFE-0689-4EC2-AE0C-25DC92E8D744}" dt="2024-08-02T12:22:29.674" v="1173" actId="1038"/>
          <ac:grpSpMkLst>
            <pc:docMk/>
            <pc:sldMk cId="3755941565" sldId="271"/>
            <ac:grpSpMk id="43" creationId="{9FF1B4E4-49C4-9D9A-5447-15AA7392EFC0}"/>
          </ac:grpSpMkLst>
        </pc:grpChg>
        <pc:picChg chg="mod">
          <ac:chgData name="Pimms Médiation Cenon" userId="6646a631-4e33-42f2-922f-58b5ab2bb02e" providerId="ADAL" clId="{FCDAAEFE-0689-4EC2-AE0C-25DC92E8D744}" dt="2024-08-02T12:22:29.674" v="1173" actId="1038"/>
          <ac:picMkLst>
            <pc:docMk/>
            <pc:sldMk cId="3755941565" sldId="271"/>
            <ac:picMk id="37" creationId="{43B80A60-1B70-CD1A-9907-6B2DEAFA7060}"/>
          </ac:picMkLst>
        </pc:picChg>
        <pc:picChg chg="mod">
          <ac:chgData name="Pimms Médiation Cenon" userId="6646a631-4e33-42f2-922f-58b5ab2bb02e" providerId="ADAL" clId="{FCDAAEFE-0689-4EC2-AE0C-25DC92E8D744}" dt="2024-08-02T12:22:29.674" v="1173" actId="1038"/>
          <ac:picMkLst>
            <pc:docMk/>
            <pc:sldMk cId="3755941565" sldId="271"/>
            <ac:picMk id="38" creationId="{40D88ACB-66C4-E785-B6B2-703B1B4B055E}"/>
          </ac:picMkLst>
        </pc:picChg>
        <pc:picChg chg="mod">
          <ac:chgData name="Pimms Médiation Cenon" userId="6646a631-4e33-42f2-922f-58b5ab2bb02e" providerId="ADAL" clId="{FCDAAEFE-0689-4EC2-AE0C-25DC92E8D744}" dt="2024-08-02T12:22:29.674" v="1173" actId="1038"/>
          <ac:picMkLst>
            <pc:docMk/>
            <pc:sldMk cId="3755941565" sldId="271"/>
            <ac:picMk id="39" creationId="{CC1513C2-99ED-97D7-007E-7A6B4355C59D}"/>
          </ac:picMkLst>
        </pc:picChg>
      </pc:sldChg>
      <pc:sldChg chg="addSp modSp add mod">
        <pc:chgData name="Pimms Médiation Cenon" userId="6646a631-4e33-42f2-922f-58b5ab2bb02e" providerId="ADAL" clId="{FCDAAEFE-0689-4EC2-AE0C-25DC92E8D744}" dt="2024-08-02T12:24:21.732" v="1227" actId="1038"/>
        <pc:sldMkLst>
          <pc:docMk/>
          <pc:sldMk cId="896396299" sldId="272"/>
        </pc:sldMkLst>
        <pc:spChg chg="mod">
          <ac:chgData name="Pimms Médiation Cenon" userId="6646a631-4e33-42f2-922f-58b5ab2bb02e" providerId="ADAL" clId="{FCDAAEFE-0689-4EC2-AE0C-25DC92E8D744}" dt="2024-08-02T12:24:12.761" v="1226" actId="571"/>
          <ac:spMkLst>
            <pc:docMk/>
            <pc:sldMk cId="896396299" sldId="272"/>
            <ac:spMk id="25" creationId="{D3D7C104-D944-84D9-E2DF-3B35302E36B3}"/>
          </ac:spMkLst>
        </pc:spChg>
        <pc:spChg chg="mod">
          <ac:chgData name="Pimms Médiation Cenon" userId="6646a631-4e33-42f2-922f-58b5ab2bb02e" providerId="ADAL" clId="{FCDAAEFE-0689-4EC2-AE0C-25DC92E8D744}" dt="2024-08-02T12:24:12.761" v="1226" actId="571"/>
          <ac:spMkLst>
            <pc:docMk/>
            <pc:sldMk cId="896396299" sldId="272"/>
            <ac:spMk id="26" creationId="{0FE2257E-E068-AEE8-4CC2-9626F28ED9F8}"/>
          </ac:spMkLst>
        </pc:spChg>
        <pc:grpChg chg="mod">
          <ac:chgData name="Pimms Médiation Cenon" userId="6646a631-4e33-42f2-922f-58b5ab2bb02e" providerId="ADAL" clId="{FCDAAEFE-0689-4EC2-AE0C-25DC92E8D744}" dt="2024-08-02T12:24:21.732" v="1227" actId="1038"/>
          <ac:grpSpMkLst>
            <pc:docMk/>
            <pc:sldMk cId="896396299" sldId="272"/>
            <ac:grpSpMk id="2" creationId="{6356A604-9745-16CA-4667-2BAB247B12B9}"/>
          </ac:grpSpMkLst>
        </pc:grpChg>
        <pc:grpChg chg="mod">
          <ac:chgData name="Pimms Médiation Cenon" userId="6646a631-4e33-42f2-922f-58b5ab2bb02e" providerId="ADAL" clId="{FCDAAEFE-0689-4EC2-AE0C-25DC92E8D744}" dt="2024-08-02T12:24:21.732" v="1227" actId="1038"/>
          <ac:grpSpMkLst>
            <pc:docMk/>
            <pc:sldMk cId="896396299" sldId="272"/>
            <ac:grpSpMk id="4" creationId="{73ACEA14-2F56-C053-7F2F-1CE812F0635A}"/>
          </ac:grpSpMkLst>
        </pc:grpChg>
        <pc:grpChg chg="mod">
          <ac:chgData name="Pimms Médiation Cenon" userId="6646a631-4e33-42f2-922f-58b5ab2bb02e" providerId="ADAL" clId="{FCDAAEFE-0689-4EC2-AE0C-25DC92E8D744}" dt="2024-08-02T12:24:21.732" v="1227" actId="1038"/>
          <ac:grpSpMkLst>
            <pc:docMk/>
            <pc:sldMk cId="896396299" sldId="272"/>
            <ac:grpSpMk id="13" creationId="{16B708CA-7D7B-78A0-A701-4481302D6F16}"/>
          </ac:grpSpMkLst>
        </pc:grpChg>
        <pc:grpChg chg="mod">
          <ac:chgData name="Pimms Médiation Cenon" userId="6646a631-4e33-42f2-922f-58b5ab2bb02e" providerId="ADAL" clId="{FCDAAEFE-0689-4EC2-AE0C-25DC92E8D744}" dt="2024-08-02T12:24:21.732" v="1227" actId="1038"/>
          <ac:grpSpMkLst>
            <pc:docMk/>
            <pc:sldMk cId="896396299" sldId="272"/>
            <ac:grpSpMk id="17" creationId="{EAC8537B-C483-4551-CBEC-5B9275B530DE}"/>
          </ac:grpSpMkLst>
        </pc:grpChg>
        <pc:grpChg chg="add mod">
          <ac:chgData name="Pimms Médiation Cenon" userId="6646a631-4e33-42f2-922f-58b5ab2bb02e" providerId="ADAL" clId="{FCDAAEFE-0689-4EC2-AE0C-25DC92E8D744}" dt="2024-08-02T12:24:12.761" v="1226" actId="571"/>
          <ac:grpSpMkLst>
            <pc:docMk/>
            <pc:sldMk cId="896396299" sldId="272"/>
            <ac:grpSpMk id="18" creationId="{1EFEE3E6-9CE1-2481-D935-6B1045A4C818}"/>
          </ac:grpSpMkLst>
        </pc:grpChg>
        <pc:grpChg chg="mod">
          <ac:chgData name="Pimms Médiation Cenon" userId="6646a631-4e33-42f2-922f-58b5ab2bb02e" providerId="ADAL" clId="{FCDAAEFE-0689-4EC2-AE0C-25DC92E8D744}" dt="2024-08-02T12:24:21.732" v="1227" actId="1038"/>
          <ac:grpSpMkLst>
            <pc:docMk/>
            <pc:sldMk cId="896396299" sldId="272"/>
            <ac:grpSpMk id="24" creationId="{217E9815-C0BA-F4FF-9FAD-8AC32504DA7F}"/>
          </ac:grpSpMkLst>
        </pc:grpChg>
        <pc:grpChg chg="mod">
          <ac:chgData name="Pimms Médiation Cenon" userId="6646a631-4e33-42f2-922f-58b5ab2bb02e" providerId="ADAL" clId="{FCDAAEFE-0689-4EC2-AE0C-25DC92E8D744}" dt="2024-08-02T12:24:21.732" v="1227" actId="1038"/>
          <ac:grpSpMkLst>
            <pc:docMk/>
            <pc:sldMk cId="896396299" sldId="272"/>
            <ac:grpSpMk id="32" creationId="{DB6EC73A-0E52-48B7-5CE1-3617C4927BFF}"/>
          </ac:grpSpMkLst>
        </pc:grpChg>
        <pc:grpChg chg="mod">
          <ac:chgData name="Pimms Médiation Cenon" userId="6646a631-4e33-42f2-922f-58b5ab2bb02e" providerId="ADAL" clId="{FCDAAEFE-0689-4EC2-AE0C-25DC92E8D744}" dt="2024-08-02T12:24:21.732" v="1227" actId="1038"/>
          <ac:grpSpMkLst>
            <pc:docMk/>
            <pc:sldMk cId="896396299" sldId="272"/>
            <ac:grpSpMk id="43" creationId="{9FF1B4E4-49C4-9D9A-5447-15AA7392EFC0}"/>
          </ac:grpSpMkLst>
        </pc:grpChg>
        <pc:picChg chg="add mod">
          <ac:chgData name="Pimms Médiation Cenon" userId="6646a631-4e33-42f2-922f-58b5ab2bb02e" providerId="ADAL" clId="{FCDAAEFE-0689-4EC2-AE0C-25DC92E8D744}" dt="2024-08-02T12:24:12.761" v="1226" actId="571"/>
          <ac:picMkLst>
            <pc:docMk/>
            <pc:sldMk cId="896396299" sldId="272"/>
            <ac:picMk id="27" creationId="{2CF82768-331B-85CE-72E1-E15CF8ED78F8}"/>
          </ac:picMkLst>
        </pc:picChg>
        <pc:picChg chg="add mod">
          <ac:chgData name="Pimms Médiation Cenon" userId="6646a631-4e33-42f2-922f-58b5ab2bb02e" providerId="ADAL" clId="{FCDAAEFE-0689-4EC2-AE0C-25DC92E8D744}" dt="2024-08-02T12:24:12.761" v="1226" actId="571"/>
          <ac:picMkLst>
            <pc:docMk/>
            <pc:sldMk cId="896396299" sldId="272"/>
            <ac:picMk id="28" creationId="{23F07254-4E22-D2D2-5925-A0C5195BF46B}"/>
          </ac:picMkLst>
        </pc:picChg>
        <pc:picChg chg="mod">
          <ac:chgData name="Pimms Médiation Cenon" userId="6646a631-4e33-42f2-922f-58b5ab2bb02e" providerId="ADAL" clId="{FCDAAEFE-0689-4EC2-AE0C-25DC92E8D744}" dt="2024-08-02T12:24:21.732" v="1227" actId="1038"/>
          <ac:picMkLst>
            <pc:docMk/>
            <pc:sldMk cId="896396299" sldId="272"/>
            <ac:picMk id="37" creationId="{43B80A60-1B70-CD1A-9907-6B2DEAFA7060}"/>
          </ac:picMkLst>
        </pc:picChg>
        <pc:picChg chg="mod">
          <ac:chgData name="Pimms Médiation Cenon" userId="6646a631-4e33-42f2-922f-58b5ab2bb02e" providerId="ADAL" clId="{FCDAAEFE-0689-4EC2-AE0C-25DC92E8D744}" dt="2024-08-02T12:24:21.732" v="1227" actId="1038"/>
          <ac:picMkLst>
            <pc:docMk/>
            <pc:sldMk cId="896396299" sldId="272"/>
            <ac:picMk id="38" creationId="{40D88ACB-66C4-E785-B6B2-703B1B4B055E}"/>
          </ac:picMkLst>
        </pc:picChg>
        <pc:picChg chg="mod">
          <ac:chgData name="Pimms Médiation Cenon" userId="6646a631-4e33-42f2-922f-58b5ab2bb02e" providerId="ADAL" clId="{FCDAAEFE-0689-4EC2-AE0C-25DC92E8D744}" dt="2024-08-02T12:24:21.732" v="1227" actId="1038"/>
          <ac:picMkLst>
            <pc:docMk/>
            <pc:sldMk cId="896396299" sldId="272"/>
            <ac:picMk id="39" creationId="{CC1513C2-99ED-97D7-007E-7A6B4355C59D}"/>
          </ac:picMkLst>
        </pc:picChg>
      </pc:sldChg>
    </pc:docChg>
  </pc:docChgLst>
  <pc:docChgLst>
    <pc:chgData name="Enzo BISSON" userId="S::enzo.bisson@pimmsmediation.fr::17cdaff5-34f9-4b9a-9a18-922d4a1a365c" providerId="AD" clId="Web-{3A5ECB95-36F8-5C2E-8950-D045B9B86AEC}"/>
    <pc:docChg chg="addSld delSld modSld">
      <pc:chgData name="Enzo BISSON" userId="S::enzo.bisson@pimmsmediation.fr::17cdaff5-34f9-4b9a-9a18-922d4a1a365c" providerId="AD" clId="Web-{3A5ECB95-36F8-5C2E-8950-D045B9B86AEC}" dt="2024-08-02T11:39:49.320" v="4"/>
      <pc:docMkLst>
        <pc:docMk/>
      </pc:docMkLst>
      <pc:sldChg chg="modSp">
        <pc:chgData name="Enzo BISSON" userId="S::enzo.bisson@pimmsmediation.fr::17cdaff5-34f9-4b9a-9a18-922d4a1a365c" providerId="AD" clId="Web-{3A5ECB95-36F8-5C2E-8950-D045B9B86AEC}" dt="2024-08-02T11:39:28.539" v="1" actId="1076"/>
        <pc:sldMkLst>
          <pc:docMk/>
          <pc:sldMk cId="2845774620" sldId="267"/>
        </pc:sldMkLst>
        <pc:spChg chg="mod">
          <ac:chgData name="Enzo BISSON" userId="S::enzo.bisson@pimmsmediation.fr::17cdaff5-34f9-4b9a-9a18-922d4a1a365c" providerId="AD" clId="Web-{3A5ECB95-36F8-5C2E-8950-D045B9B86AEC}" dt="2024-08-02T11:39:28.539" v="1" actId="1076"/>
          <ac:spMkLst>
            <pc:docMk/>
            <pc:sldMk cId="2845774620" sldId="267"/>
            <ac:spMk id="11" creationId="{FC21BEE3-E556-D5A5-6C2E-2EFC42D90793}"/>
          </ac:spMkLst>
        </pc:spChg>
      </pc:sldChg>
      <pc:sldChg chg="new del">
        <pc:chgData name="Enzo BISSON" userId="S::enzo.bisson@pimmsmediation.fr::17cdaff5-34f9-4b9a-9a18-922d4a1a365c" providerId="AD" clId="Web-{3A5ECB95-36F8-5C2E-8950-D045B9B86AEC}" dt="2024-08-02T11:39:37.539" v="3"/>
        <pc:sldMkLst>
          <pc:docMk/>
          <pc:sldMk cId="863487292" sldId="268"/>
        </pc:sldMkLst>
      </pc:sldChg>
      <pc:sldChg chg="add replId">
        <pc:chgData name="Enzo BISSON" userId="S::enzo.bisson@pimmsmediation.fr::17cdaff5-34f9-4b9a-9a18-922d4a1a365c" providerId="AD" clId="Web-{3A5ECB95-36F8-5C2E-8950-D045B9B86AEC}" dt="2024-08-02T11:39:49.320" v="4"/>
        <pc:sldMkLst>
          <pc:docMk/>
          <pc:sldMk cId="1581951883" sldId="268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C666BB-253C-469D-9E9D-6B601AFCC6FA}" type="datetimeFigureOut">
              <a:rPr lang="fr-FR" smtClean="0"/>
              <a:t>21/08/2024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D67E59-20FB-473A-BB04-A5CBDAACD1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85514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957FAC3-4E32-4C81-BBD4-C8B2C4399C55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68183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957FAC3-4E32-4C81-BBD4-C8B2C4399C55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674711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B748847-844A-A296-9CF3-4BEA290988F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5EB9F18A-C6B7-CC53-F9BC-E2FA061EAE3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45444A1-246D-2D56-940B-C97DCFA91F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FE8D0-235B-4478-AB70-FBC144701EC4}" type="datetimeFigureOut">
              <a:rPr lang="fr-FR" smtClean="0"/>
              <a:t>21/08/2024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EC6862D-8EAE-D04F-DB6D-CBF9C095A2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56B243E-6BC5-4A68-11DE-CC4E8059CA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747E8-1CA0-45EB-A131-123C71ADB6D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503156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664CAD2-7DBC-A572-B299-DF92D81C12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D9CE326B-63AB-5C1B-890A-157C0ADFD65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D80B506-97B3-D846-8BEF-62DDCD040C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FE8D0-235B-4478-AB70-FBC144701EC4}" type="datetimeFigureOut">
              <a:rPr lang="fr-FR" smtClean="0"/>
              <a:t>21/08/2024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82076A4-D35E-0668-1EF0-1B022CA231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ED6AD48-8633-56F6-5A9F-741F8939C7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747E8-1CA0-45EB-A131-123C71ADB6D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807616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DAE0699C-2916-D68E-DFC8-8970EF2FBB9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A98BB581-8F63-B55A-53D5-A701428FDA6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9FBE38A-4A99-17B8-5246-47E45C1320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FE8D0-235B-4478-AB70-FBC144701EC4}" type="datetimeFigureOut">
              <a:rPr lang="fr-FR" smtClean="0"/>
              <a:t>21/08/2024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1FDE165-1049-A776-65CA-DF596B16B8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A0DCB9E-31B9-5735-E303-D6658C9B3F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747E8-1CA0-45EB-A131-123C71ADB6D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870427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95CC10A-D606-2556-6F33-1CE333166F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354E8EE-20BF-98FF-4372-DE5FEDBF34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28E4327-EE4D-75BA-BEB7-2695692EA6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FE8D0-235B-4478-AB70-FBC144701EC4}" type="datetimeFigureOut">
              <a:rPr lang="fr-FR" smtClean="0"/>
              <a:t>21/08/2024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49BBF90-542D-05F0-F70A-940AC276C0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A96DA38-EC0D-1D9F-CD7D-B33FFE2871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747E8-1CA0-45EB-A131-123C71ADB6D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820979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BD4E7EC-5591-EA65-9167-29D4A6E0FA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B09CDCAD-E22C-C864-A8B8-4CB29DB609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A59D7CB-4CB0-F473-33B6-C15D11CC6C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FE8D0-235B-4478-AB70-FBC144701EC4}" type="datetimeFigureOut">
              <a:rPr lang="fr-FR" smtClean="0"/>
              <a:t>21/08/2024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58CB868-A114-46CA-9BD1-7E4EE0BDB9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5330342-5A23-F27A-AF9B-F1A0D9AB44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747E8-1CA0-45EB-A131-123C71ADB6D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926628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DEFB62A-84E0-5E46-0446-B0F4025CC2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804964D-87C9-2DE4-DB1E-90B41590C43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04D97D30-1109-1CBC-90BF-C89E176DCE2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BA0448DE-C46B-EB52-24AE-5FEA9A7145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FE8D0-235B-4478-AB70-FBC144701EC4}" type="datetimeFigureOut">
              <a:rPr lang="fr-FR" smtClean="0"/>
              <a:t>21/08/2024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065E186C-6687-86F5-1EF0-320382FCA2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9F01FE69-B22A-B9A1-7D8D-6D5155EE57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747E8-1CA0-45EB-A131-123C71ADB6D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597913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26A9C44-370B-D392-3B14-41E4EB10C5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E05B7216-E6E2-A81F-24E6-5575018F22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4066AA9F-D992-141C-DFF2-4F436852A6A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1A0AF85F-7006-87DE-68B9-86F553AC5FD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338E5BD0-FDEF-16B1-90CE-E0F40F191C4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7666277A-5129-C674-7985-A4950CDFEF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FE8D0-235B-4478-AB70-FBC144701EC4}" type="datetimeFigureOut">
              <a:rPr lang="fr-FR" smtClean="0"/>
              <a:t>21/08/2024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A894917B-04FB-A4AB-FE9C-62A4ED75F8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4B760F68-135F-0D48-D2EF-5AFA4D96A4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747E8-1CA0-45EB-A131-123C71ADB6D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053959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6EADC2C-0038-23CA-0945-0ED50A9689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187162EE-8EDF-7433-892D-F0F6B9DF2D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FE8D0-235B-4478-AB70-FBC144701EC4}" type="datetimeFigureOut">
              <a:rPr lang="fr-FR" smtClean="0"/>
              <a:t>21/08/2024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569663E5-3FA1-D346-B6A4-7FB916F515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39F9A03D-8404-F2D3-5010-9078849DB0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747E8-1CA0-45EB-A131-123C71ADB6D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847161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D80FC7BB-4335-71F3-C0C0-62716E4DC8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FE8D0-235B-4478-AB70-FBC144701EC4}" type="datetimeFigureOut">
              <a:rPr lang="fr-FR" smtClean="0"/>
              <a:t>21/08/2024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69B6AA5B-BFBB-E79A-70D4-6B73E20DBE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82BADA53-5673-5C90-6E99-DD0B56804F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747E8-1CA0-45EB-A131-123C71ADB6D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192829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A334359-6502-94D7-D96E-1D4F8152D7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08CF0D4-C678-106A-DE8E-D1372E5D1D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110E52DA-560F-FCFF-7CE2-EDA9B10847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E2B35C8B-3CB6-94DF-306C-A94FC3C4CB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FE8D0-235B-4478-AB70-FBC144701EC4}" type="datetimeFigureOut">
              <a:rPr lang="fr-FR" smtClean="0"/>
              <a:t>21/08/2024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3252F643-510E-4116-D9B5-278A6DDDFA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FB4ACFD6-E43D-D4A0-6DB6-04E7CADA00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747E8-1CA0-45EB-A131-123C71ADB6D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965255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6EE2D34-5423-C2BA-C587-B8716F5652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9ED49734-2CAE-5107-859C-1C780945B9D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A3F3ACD9-B400-CB66-AAD9-18F17827323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CB4B68A0-FF7C-3279-049A-16658C7FBB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FE8D0-235B-4478-AB70-FBC144701EC4}" type="datetimeFigureOut">
              <a:rPr lang="fr-FR" smtClean="0"/>
              <a:t>21/08/2024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4087156F-DA26-0693-D801-E2BECA8B8F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F47CFB2A-E23C-EFAB-7EA2-16E63BA7F9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747E8-1CA0-45EB-A131-123C71ADB6D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659727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A08C7D6B-4F1D-4419-DEFB-1F9CD53895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450F15E6-BD57-2781-F935-FE228795B6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568D50C-CD74-A402-C434-43AC9CCC408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D6FE8D0-235B-4478-AB70-FBC144701EC4}" type="datetimeFigureOut">
              <a:rPr lang="fr-FR" smtClean="0"/>
              <a:t>21/08/2024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4D53960-3538-FA8C-2763-5C0707246A9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0384C96-3CA7-419F-F318-AB9C7F4EDF7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97747E8-1CA0-45EB-A131-123C71ADB6D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47666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5EC9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rganigramme : Données stockées 4">
            <a:extLst>
              <a:ext uri="{FF2B5EF4-FFF2-40B4-BE49-F238E27FC236}">
                <a16:creationId xmlns:a16="http://schemas.microsoft.com/office/drawing/2014/main" id="{81DAD6E8-287A-C24F-D5C5-FFCF53877979}"/>
              </a:ext>
            </a:extLst>
          </p:cNvPr>
          <p:cNvSpPr/>
          <p:nvPr/>
        </p:nvSpPr>
        <p:spPr>
          <a:xfrm>
            <a:off x="-6541293" y="2276475"/>
            <a:ext cx="5657850" cy="2305050"/>
          </a:xfrm>
          <a:prstGeom prst="flowChartOnlineStorag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Organigramme : Données stockées 5">
            <a:extLst>
              <a:ext uri="{FF2B5EF4-FFF2-40B4-BE49-F238E27FC236}">
                <a16:creationId xmlns:a16="http://schemas.microsoft.com/office/drawing/2014/main" id="{52017F53-53E5-785B-BB09-85A80E8D78F7}"/>
              </a:ext>
            </a:extLst>
          </p:cNvPr>
          <p:cNvSpPr/>
          <p:nvPr/>
        </p:nvSpPr>
        <p:spPr>
          <a:xfrm flipH="1">
            <a:off x="12868275" y="2276475"/>
            <a:ext cx="5657850" cy="2305050"/>
          </a:xfrm>
          <a:prstGeom prst="flowChartOnlineStorag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9" name="Image 8" descr="Une image contenant texte, Police, Graphique, logo&#10;&#10;Description générée automatiquement">
            <a:extLst>
              <a:ext uri="{FF2B5EF4-FFF2-40B4-BE49-F238E27FC236}">
                <a16:creationId xmlns:a16="http://schemas.microsoft.com/office/drawing/2014/main" id="{20AF9B8D-8C9A-55A1-C3C3-E9B641B3722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712368" y="-2762250"/>
            <a:ext cx="3873350" cy="1390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27961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ctogone 4">
            <a:extLst>
              <a:ext uri="{FF2B5EF4-FFF2-40B4-BE49-F238E27FC236}">
                <a16:creationId xmlns:a16="http://schemas.microsoft.com/office/drawing/2014/main" id="{3B9FC8AF-8367-E9F6-56BC-A00E9F930227}"/>
              </a:ext>
            </a:extLst>
          </p:cNvPr>
          <p:cNvSpPr/>
          <p:nvPr/>
        </p:nvSpPr>
        <p:spPr>
          <a:xfrm>
            <a:off x="-785549" y="4894278"/>
            <a:ext cx="3758184" cy="3630168"/>
          </a:xfrm>
          <a:prstGeom prst="octagon">
            <a:avLst/>
          </a:prstGeom>
          <a:noFill/>
          <a:ln w="76200">
            <a:solidFill>
              <a:srgbClr val="5C8AFF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Octogone 6">
            <a:extLst>
              <a:ext uri="{FF2B5EF4-FFF2-40B4-BE49-F238E27FC236}">
                <a16:creationId xmlns:a16="http://schemas.microsoft.com/office/drawing/2014/main" id="{01001EE0-5108-61D2-5762-5195714E8E40}"/>
              </a:ext>
            </a:extLst>
          </p:cNvPr>
          <p:cNvSpPr/>
          <p:nvPr/>
        </p:nvSpPr>
        <p:spPr>
          <a:xfrm>
            <a:off x="-429951" y="5208222"/>
            <a:ext cx="3035809" cy="3002280"/>
          </a:xfrm>
          <a:prstGeom prst="octagon">
            <a:avLst/>
          </a:prstGeom>
          <a:noFill/>
          <a:ln w="76200">
            <a:solidFill>
              <a:srgbClr val="35EC9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8" name="Image 7" descr="Une image contenant capture d’écran, Graphique, Police, graphisme&#10;&#10;Description générée automatiquement">
            <a:extLst>
              <a:ext uri="{FF2B5EF4-FFF2-40B4-BE49-F238E27FC236}">
                <a16:creationId xmlns:a16="http://schemas.microsoft.com/office/drawing/2014/main" id="{2446B7B4-B476-1852-4666-23C2BB6C290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5371" y="5859145"/>
            <a:ext cx="2701229" cy="969823"/>
          </a:xfrm>
          <a:prstGeom prst="rect">
            <a:avLst/>
          </a:prstGeom>
        </p:spPr>
      </p:pic>
      <p:sp>
        <p:nvSpPr>
          <p:cNvPr id="9" name="ZoneTexte 8">
            <a:extLst>
              <a:ext uri="{FF2B5EF4-FFF2-40B4-BE49-F238E27FC236}">
                <a16:creationId xmlns:a16="http://schemas.microsoft.com/office/drawing/2014/main" id="{380BD728-637A-FEF5-4144-543A62D734D4}"/>
              </a:ext>
            </a:extLst>
          </p:cNvPr>
          <p:cNvSpPr txBox="1"/>
          <p:nvPr/>
        </p:nvSpPr>
        <p:spPr>
          <a:xfrm>
            <a:off x="3281571" y="328148"/>
            <a:ext cx="562885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400" b="1">
                <a:solidFill>
                  <a:srgbClr val="35EC9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LES CALCULS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9260AF70-713B-F513-3528-F317AEDD175B}"/>
              </a:ext>
            </a:extLst>
          </p:cNvPr>
          <p:cNvSpPr txBox="1"/>
          <p:nvPr/>
        </p:nvSpPr>
        <p:spPr>
          <a:xfrm>
            <a:off x="3281571" y="-2371511"/>
            <a:ext cx="562885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400" b="1">
                <a:solidFill>
                  <a:schemeClr val="bg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LE VOLET D’OUTILS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FC21BEE3-E556-D5A5-6C2E-2EFC42D90793}"/>
              </a:ext>
            </a:extLst>
          </p:cNvPr>
          <p:cNvSpPr txBox="1"/>
          <p:nvPr/>
        </p:nvSpPr>
        <p:spPr>
          <a:xfrm>
            <a:off x="4183866" y="5523691"/>
            <a:ext cx="536625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>
                <a:solidFill>
                  <a:srgbClr val="5C8AFF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Pour commencer un calcul sur Excel, il faut toujours commencer par un </a:t>
            </a:r>
            <a:r>
              <a:rPr lang="fr-FR" sz="2400" b="1">
                <a:solidFill>
                  <a:srgbClr val="FE7BAB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=</a:t>
            </a:r>
          </a:p>
        </p:txBody>
      </p:sp>
      <p:grpSp>
        <p:nvGrpSpPr>
          <p:cNvPr id="2" name="Groupe 1">
            <a:extLst>
              <a:ext uri="{FF2B5EF4-FFF2-40B4-BE49-F238E27FC236}">
                <a16:creationId xmlns:a16="http://schemas.microsoft.com/office/drawing/2014/main" id="{6356A604-9745-16CA-4667-2BAB247B12B9}"/>
              </a:ext>
            </a:extLst>
          </p:cNvPr>
          <p:cNvGrpSpPr/>
          <p:nvPr/>
        </p:nvGrpSpPr>
        <p:grpSpPr>
          <a:xfrm>
            <a:off x="36580169" y="1438445"/>
            <a:ext cx="12192000" cy="3008923"/>
            <a:chOff x="12198512" y="2984500"/>
            <a:chExt cx="12192000" cy="3008923"/>
          </a:xfrm>
        </p:grpSpPr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EA39D624-B854-1CB9-5C7F-772486E61B5B}"/>
                </a:ext>
              </a:extLst>
            </p:cNvPr>
            <p:cNvSpPr/>
            <p:nvPr/>
          </p:nvSpPr>
          <p:spPr>
            <a:xfrm>
              <a:off x="12198512" y="2984500"/>
              <a:ext cx="12192000" cy="3008923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solidFill>
                <a:srgbClr val="DFEBFA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0" name="ZoneTexte 14">
              <a:extLst>
                <a:ext uri="{FF2B5EF4-FFF2-40B4-BE49-F238E27FC236}">
                  <a16:creationId xmlns:a16="http://schemas.microsoft.com/office/drawing/2014/main" id="{18456E4A-8B6E-44E0-4C51-C9477F9A5137}"/>
                </a:ext>
              </a:extLst>
            </p:cNvPr>
            <p:cNvSpPr txBox="1"/>
            <p:nvPr/>
          </p:nvSpPr>
          <p:spPr>
            <a:xfrm>
              <a:off x="13502926" y="3690225"/>
              <a:ext cx="6267602" cy="1754326"/>
            </a:xfrm>
            <a:prstGeom prst="rect">
              <a:avLst/>
            </a:prstGeom>
            <a:noFill/>
          </p:spPr>
          <p:txBody>
            <a:bodyPr wrap="square" lIns="91440" tIns="45720" rIns="91440" bIns="45720" rtlCol="0" anchor="t">
              <a:spAutoFit/>
            </a:bodyPr>
            <a:lstStyle>
              <a:defPPr>
                <a:defRPr lang="fr-FR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fr-FR" sz="5400" b="1">
                  <a:solidFill>
                    <a:srgbClr val="FE7BAB"/>
                  </a:solidFill>
                  <a:latin typeface="Poppins" panose="00000500000000000000" pitchFamily="2" charset="0"/>
                  <a:cs typeface="Poppins" panose="00000500000000000000" pitchFamily="2" charset="0"/>
                </a:rPr>
                <a:t>+ </a:t>
              </a:r>
              <a:r>
                <a:rPr lang="fr-FR" sz="5400" b="1">
                  <a:solidFill>
                    <a:schemeClr val="tx2">
                      <a:lumMod val="75000"/>
                      <a:lumOff val="25000"/>
                    </a:schemeClr>
                  </a:solidFill>
                  <a:latin typeface="Poppins" panose="00000500000000000000" pitchFamily="2" charset="0"/>
                  <a:cs typeface="Poppins" panose="00000500000000000000" pitchFamily="2" charset="0"/>
                </a:rPr>
                <a:t>Pour faire une addition</a:t>
              </a:r>
            </a:p>
          </p:txBody>
        </p:sp>
      </p:grpSp>
      <p:grpSp>
        <p:nvGrpSpPr>
          <p:cNvPr id="13" name="Groupe 12">
            <a:extLst>
              <a:ext uri="{FF2B5EF4-FFF2-40B4-BE49-F238E27FC236}">
                <a16:creationId xmlns:a16="http://schemas.microsoft.com/office/drawing/2014/main" id="{16B708CA-7D7B-78A0-A701-4481302D6F16}"/>
              </a:ext>
            </a:extLst>
          </p:cNvPr>
          <p:cNvGrpSpPr/>
          <p:nvPr/>
        </p:nvGrpSpPr>
        <p:grpSpPr>
          <a:xfrm>
            <a:off x="24388169" y="1441865"/>
            <a:ext cx="12192000" cy="3008923"/>
            <a:chOff x="-12195257" y="2930770"/>
            <a:chExt cx="12192000" cy="3008923"/>
          </a:xfrm>
        </p:grpSpPr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D66907ED-C122-F4C6-A3B2-05D4D4C81C81}"/>
                </a:ext>
              </a:extLst>
            </p:cNvPr>
            <p:cNvSpPr/>
            <p:nvPr/>
          </p:nvSpPr>
          <p:spPr>
            <a:xfrm>
              <a:off x="-12195257" y="2930770"/>
              <a:ext cx="12192000" cy="3008923"/>
            </a:xfrm>
            <a:prstGeom prst="rect">
              <a:avLst/>
            </a:prstGeom>
            <a:solidFill>
              <a:srgbClr val="F77979"/>
            </a:solidFill>
            <a:ln>
              <a:solidFill>
                <a:srgbClr val="D1F2F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solidFill>
                  <a:schemeClr val="bg1"/>
                </a:solidFill>
              </a:endParaRPr>
            </a:p>
          </p:txBody>
        </p:sp>
        <p:sp>
          <p:nvSpPr>
            <p:cNvPr id="15" name="ZoneTexte 14">
              <a:extLst>
                <a:ext uri="{FF2B5EF4-FFF2-40B4-BE49-F238E27FC236}">
                  <a16:creationId xmlns:a16="http://schemas.microsoft.com/office/drawing/2014/main" id="{DB2AD40E-D915-52A5-AE1E-7DD43CA16891}"/>
                </a:ext>
              </a:extLst>
            </p:cNvPr>
            <p:cNvSpPr txBox="1"/>
            <p:nvPr/>
          </p:nvSpPr>
          <p:spPr>
            <a:xfrm>
              <a:off x="-10594415" y="3602003"/>
              <a:ext cx="6445422" cy="1754326"/>
            </a:xfrm>
            <a:prstGeom prst="rect">
              <a:avLst/>
            </a:prstGeom>
            <a:noFill/>
          </p:spPr>
          <p:txBody>
            <a:bodyPr wrap="square" lIns="91440" tIns="45720" rIns="91440" bIns="45720" rtlCol="0" anchor="t">
              <a:spAutoFit/>
            </a:bodyPr>
            <a:lstStyle>
              <a:defPPr>
                <a:defRPr lang="fr-FR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fr-FR" sz="5400" b="1">
                  <a:solidFill>
                    <a:schemeClr val="tx2">
                      <a:lumMod val="90000"/>
                      <a:lumOff val="10000"/>
                    </a:schemeClr>
                  </a:solidFill>
                  <a:latin typeface="Poppins"/>
                  <a:cs typeface="Poppins"/>
                </a:rPr>
                <a:t>-</a:t>
              </a:r>
              <a:r>
                <a:rPr lang="fr-FR" sz="5400" b="1">
                  <a:solidFill>
                    <a:schemeClr val="bg1"/>
                  </a:solidFill>
                  <a:latin typeface="Poppins"/>
                  <a:cs typeface="Poppins"/>
                </a:rPr>
                <a:t> Pour faire une soustraction</a:t>
              </a:r>
            </a:p>
          </p:txBody>
        </p:sp>
      </p:grpSp>
      <p:grpSp>
        <p:nvGrpSpPr>
          <p:cNvPr id="17" name="Groupe 16">
            <a:extLst>
              <a:ext uri="{FF2B5EF4-FFF2-40B4-BE49-F238E27FC236}">
                <a16:creationId xmlns:a16="http://schemas.microsoft.com/office/drawing/2014/main" id="{EAC8537B-C483-4551-CBEC-5B9275B530DE}"/>
              </a:ext>
            </a:extLst>
          </p:cNvPr>
          <p:cNvGrpSpPr/>
          <p:nvPr/>
        </p:nvGrpSpPr>
        <p:grpSpPr>
          <a:xfrm>
            <a:off x="12186400" y="1432485"/>
            <a:ext cx="12192000" cy="3008923"/>
            <a:chOff x="-12195257" y="2974730"/>
            <a:chExt cx="12192000" cy="3008923"/>
          </a:xfrm>
        </p:grpSpPr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FEAB4B0E-B8E9-1AC9-FE97-C90DB6868B40}"/>
                </a:ext>
              </a:extLst>
            </p:cNvPr>
            <p:cNvSpPr/>
            <p:nvPr/>
          </p:nvSpPr>
          <p:spPr>
            <a:xfrm>
              <a:off x="-12195257" y="2974730"/>
              <a:ext cx="12192000" cy="3008923"/>
            </a:xfrm>
            <a:prstGeom prst="rect">
              <a:avLst/>
            </a:prstGeom>
            <a:solidFill>
              <a:srgbClr val="FFF0AF"/>
            </a:solidFill>
            <a:ln>
              <a:solidFill>
                <a:srgbClr val="FFF0AF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0" name="ZoneTexte 14">
              <a:extLst>
                <a:ext uri="{FF2B5EF4-FFF2-40B4-BE49-F238E27FC236}">
                  <a16:creationId xmlns:a16="http://schemas.microsoft.com/office/drawing/2014/main" id="{7FC932FB-B1B2-260E-53C0-A6DCBB67E0A1}"/>
                </a:ext>
              </a:extLst>
            </p:cNvPr>
            <p:cNvSpPr txBox="1"/>
            <p:nvPr/>
          </p:nvSpPr>
          <p:spPr>
            <a:xfrm>
              <a:off x="-10880967" y="3628978"/>
              <a:ext cx="6377351" cy="1754326"/>
            </a:xfrm>
            <a:prstGeom prst="rect">
              <a:avLst/>
            </a:prstGeom>
            <a:noFill/>
          </p:spPr>
          <p:txBody>
            <a:bodyPr wrap="square" lIns="91440" tIns="45720" rIns="91440" bIns="45720" rtlCol="0" anchor="t">
              <a:spAutoFit/>
            </a:bodyPr>
            <a:lstStyle>
              <a:defPPr>
                <a:defRPr lang="fr-FR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fr-FR" sz="5400" b="1">
                  <a:solidFill>
                    <a:srgbClr val="00B0F0"/>
                  </a:solidFill>
                  <a:latin typeface="Poppins"/>
                  <a:cs typeface="Poppins"/>
                </a:rPr>
                <a:t>*</a:t>
              </a:r>
              <a:r>
                <a:rPr lang="fr-FR" sz="5400" b="1">
                  <a:solidFill>
                    <a:srgbClr val="DF75A5"/>
                  </a:solidFill>
                  <a:latin typeface="Poppins"/>
                  <a:cs typeface="Poppins"/>
                </a:rPr>
                <a:t> Pour faire une multiplication</a:t>
              </a:r>
            </a:p>
          </p:txBody>
        </p:sp>
      </p:grpSp>
      <p:pic>
        <p:nvPicPr>
          <p:cNvPr id="37" name="Image 36" descr="Une image contenant symbole, logo, Graphique, Police&#10;&#10;Description générée automatiquement">
            <a:extLst>
              <a:ext uri="{FF2B5EF4-FFF2-40B4-BE49-F238E27FC236}">
                <a16:creationId xmlns:a16="http://schemas.microsoft.com/office/drawing/2014/main" id="{43B80A60-1B70-CD1A-9907-6B2DEAFA7060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9872" b="50999"/>
          <a:stretch/>
        </p:blipFill>
        <p:spPr>
          <a:xfrm>
            <a:off x="45117178" y="1706576"/>
            <a:ext cx="2689998" cy="2629515"/>
          </a:xfrm>
          <a:prstGeom prst="rect">
            <a:avLst/>
          </a:prstGeom>
        </p:spPr>
      </p:pic>
      <p:pic>
        <p:nvPicPr>
          <p:cNvPr id="38" name="Image 37" descr="Une image contenant symbole, logo, Graphique, Police&#10;&#10;Description générée automatiquement">
            <a:extLst>
              <a:ext uri="{FF2B5EF4-FFF2-40B4-BE49-F238E27FC236}">
                <a16:creationId xmlns:a16="http://schemas.microsoft.com/office/drawing/2014/main" id="{40D88ACB-66C4-E785-B6B2-703B1B4B055E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872" b="50999"/>
          <a:stretch/>
        </p:blipFill>
        <p:spPr>
          <a:xfrm>
            <a:off x="32925178" y="1763726"/>
            <a:ext cx="2689998" cy="2629516"/>
          </a:xfrm>
          <a:prstGeom prst="rect">
            <a:avLst/>
          </a:prstGeom>
        </p:spPr>
      </p:pic>
      <p:pic>
        <p:nvPicPr>
          <p:cNvPr id="39" name="Image 38" descr="Une image contenant symbole, logo, Graphique, Police&#10;&#10;Description générée automatiquement">
            <a:extLst>
              <a:ext uri="{FF2B5EF4-FFF2-40B4-BE49-F238E27FC236}">
                <a16:creationId xmlns:a16="http://schemas.microsoft.com/office/drawing/2014/main" id="{CC1513C2-99ED-97D7-007E-7A6B4355C59D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3406" t="50999" r="48438"/>
          <a:stretch/>
        </p:blipFill>
        <p:spPr>
          <a:xfrm>
            <a:off x="21120348" y="1710385"/>
            <a:ext cx="2949678" cy="2629516"/>
          </a:xfrm>
          <a:prstGeom prst="rect">
            <a:avLst/>
          </a:prstGeom>
        </p:spPr>
      </p:pic>
      <p:grpSp>
        <p:nvGrpSpPr>
          <p:cNvPr id="4" name="Groupe 3">
            <a:extLst>
              <a:ext uri="{FF2B5EF4-FFF2-40B4-BE49-F238E27FC236}">
                <a16:creationId xmlns:a16="http://schemas.microsoft.com/office/drawing/2014/main" id="{73ACEA14-2F56-C053-7F2F-1CE812F0635A}"/>
              </a:ext>
            </a:extLst>
          </p:cNvPr>
          <p:cNvGrpSpPr/>
          <p:nvPr/>
        </p:nvGrpSpPr>
        <p:grpSpPr>
          <a:xfrm>
            <a:off x="4169" y="1415585"/>
            <a:ext cx="12192000" cy="3008923"/>
            <a:chOff x="12198512" y="2984500"/>
            <a:chExt cx="12192000" cy="3008923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B8629835-BE36-8D1A-48AE-C2A3A71F9070}"/>
                </a:ext>
              </a:extLst>
            </p:cNvPr>
            <p:cNvSpPr/>
            <p:nvPr/>
          </p:nvSpPr>
          <p:spPr>
            <a:xfrm>
              <a:off x="12198512" y="2984500"/>
              <a:ext cx="12192000" cy="3008923"/>
            </a:xfrm>
            <a:prstGeom prst="rect">
              <a:avLst/>
            </a:prstGeom>
            <a:solidFill>
              <a:srgbClr val="ECC76A"/>
            </a:solidFill>
            <a:ln>
              <a:solidFill>
                <a:srgbClr val="DFEBFA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6" name="ZoneTexte 14">
              <a:extLst>
                <a:ext uri="{FF2B5EF4-FFF2-40B4-BE49-F238E27FC236}">
                  <a16:creationId xmlns:a16="http://schemas.microsoft.com/office/drawing/2014/main" id="{1D33B070-4836-A9A5-AE79-1F332B6E458D}"/>
                </a:ext>
              </a:extLst>
            </p:cNvPr>
            <p:cNvSpPr txBox="1"/>
            <p:nvPr/>
          </p:nvSpPr>
          <p:spPr>
            <a:xfrm>
              <a:off x="13502926" y="3690225"/>
              <a:ext cx="6267602" cy="1754326"/>
            </a:xfrm>
            <a:prstGeom prst="rect">
              <a:avLst/>
            </a:prstGeom>
            <a:noFill/>
          </p:spPr>
          <p:txBody>
            <a:bodyPr wrap="square" lIns="91440" tIns="45720" rIns="91440" bIns="45720" rtlCol="0" anchor="t">
              <a:spAutoFit/>
            </a:bodyPr>
            <a:lstStyle>
              <a:defPPr>
                <a:defRPr lang="fr-FR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fr-FR" sz="5400" b="1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Poppins" panose="00000500000000000000" pitchFamily="2" charset="0"/>
                  <a:cs typeface="Poppins" panose="00000500000000000000" pitchFamily="2" charset="0"/>
                </a:rPr>
                <a:t>/</a:t>
              </a:r>
              <a:r>
                <a:rPr lang="fr-FR" sz="5400" b="1">
                  <a:solidFill>
                    <a:srgbClr val="FE7BAB"/>
                  </a:solidFill>
                  <a:latin typeface="Poppins" panose="00000500000000000000" pitchFamily="2" charset="0"/>
                  <a:cs typeface="Poppins" panose="00000500000000000000" pitchFamily="2" charset="0"/>
                </a:rPr>
                <a:t> </a:t>
              </a:r>
              <a:r>
                <a:rPr lang="fr-FR" sz="5400" b="1">
                  <a:solidFill>
                    <a:srgbClr val="FF9801"/>
                  </a:solidFill>
                  <a:latin typeface="Poppins" panose="00000500000000000000" pitchFamily="2" charset="0"/>
                  <a:cs typeface="Poppins" panose="00000500000000000000" pitchFamily="2" charset="0"/>
                </a:rPr>
                <a:t>Pour faire une division</a:t>
              </a:r>
            </a:p>
          </p:txBody>
        </p:sp>
      </p:grpSp>
      <p:grpSp>
        <p:nvGrpSpPr>
          <p:cNvPr id="43" name="Groupe 42">
            <a:extLst>
              <a:ext uri="{FF2B5EF4-FFF2-40B4-BE49-F238E27FC236}">
                <a16:creationId xmlns:a16="http://schemas.microsoft.com/office/drawing/2014/main" id="{9FF1B4E4-49C4-9D9A-5447-15AA7392EFC0}"/>
              </a:ext>
            </a:extLst>
          </p:cNvPr>
          <p:cNvGrpSpPr/>
          <p:nvPr/>
        </p:nvGrpSpPr>
        <p:grpSpPr>
          <a:xfrm>
            <a:off x="8638671" y="1702766"/>
            <a:ext cx="2689998" cy="2629515"/>
            <a:chOff x="6641614" y="1709555"/>
            <a:chExt cx="2689998" cy="2629515"/>
          </a:xfrm>
        </p:grpSpPr>
        <p:pic>
          <p:nvPicPr>
            <p:cNvPr id="36" name="Image 35" descr="Une image contenant symbole, logo, Graphique, Police&#10;&#10;Description générée automatiquement">
              <a:extLst>
                <a:ext uri="{FF2B5EF4-FFF2-40B4-BE49-F238E27FC236}">
                  <a16:creationId xmlns:a16="http://schemas.microsoft.com/office/drawing/2014/main" id="{B50D761B-17B7-6471-4420-99774A6B293F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9872" t="50999"/>
            <a:stretch/>
          </p:blipFill>
          <p:spPr>
            <a:xfrm>
              <a:off x="6641614" y="1709555"/>
              <a:ext cx="2689998" cy="2629515"/>
            </a:xfrm>
            <a:prstGeom prst="rect">
              <a:avLst/>
            </a:prstGeom>
          </p:spPr>
        </p:pic>
        <p:sp>
          <p:nvSpPr>
            <p:cNvPr id="40" name="Ellipse 39">
              <a:extLst>
                <a:ext uri="{FF2B5EF4-FFF2-40B4-BE49-F238E27FC236}">
                  <a16:creationId xmlns:a16="http://schemas.microsoft.com/office/drawing/2014/main" id="{2F210BE7-4D91-7A82-840C-8FE1021F0899}"/>
                </a:ext>
              </a:extLst>
            </p:cNvPr>
            <p:cNvSpPr/>
            <p:nvPr/>
          </p:nvSpPr>
          <p:spPr>
            <a:xfrm>
              <a:off x="7009347" y="1948307"/>
              <a:ext cx="1920495" cy="2159000"/>
            </a:xfrm>
            <a:prstGeom prst="ellipse">
              <a:avLst/>
            </a:prstGeom>
            <a:solidFill>
              <a:srgbClr val="FF980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pic>
          <p:nvPicPr>
            <p:cNvPr id="35" name="Image 34">
              <a:extLst>
                <a:ext uri="{FF2B5EF4-FFF2-40B4-BE49-F238E27FC236}">
                  <a16:creationId xmlns:a16="http://schemas.microsoft.com/office/drawing/2014/main" id="{E0D0F716-3694-725F-80D9-3F16BAB583D4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143600" y="2073763"/>
              <a:ext cx="1786242" cy="1908088"/>
            </a:xfrm>
            <a:prstGeom prst="rect">
              <a:avLst/>
            </a:prstGeom>
          </p:spPr>
        </p:pic>
      </p:grpSp>
      <p:grpSp>
        <p:nvGrpSpPr>
          <p:cNvPr id="32" name="Groupe 31">
            <a:extLst>
              <a:ext uri="{FF2B5EF4-FFF2-40B4-BE49-F238E27FC236}">
                <a16:creationId xmlns:a16="http://schemas.microsoft.com/office/drawing/2014/main" id="{DB6EC73A-0E52-48B7-5CE1-3617C4927BFF}"/>
              </a:ext>
            </a:extLst>
          </p:cNvPr>
          <p:cNvGrpSpPr/>
          <p:nvPr/>
        </p:nvGrpSpPr>
        <p:grpSpPr>
          <a:xfrm>
            <a:off x="-12187831" y="1407965"/>
            <a:ext cx="12192000" cy="3008923"/>
            <a:chOff x="12198512" y="2984500"/>
            <a:chExt cx="12192000" cy="3008923"/>
          </a:xfrm>
        </p:grpSpPr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C2979B7C-854F-045F-08EA-65B94153B38B}"/>
                </a:ext>
              </a:extLst>
            </p:cNvPr>
            <p:cNvSpPr/>
            <p:nvPr/>
          </p:nvSpPr>
          <p:spPr>
            <a:xfrm>
              <a:off x="12198512" y="2984500"/>
              <a:ext cx="12192000" cy="3008923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solidFill>
                <a:srgbClr val="DFEBFA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4" name="ZoneTexte 14">
              <a:extLst>
                <a:ext uri="{FF2B5EF4-FFF2-40B4-BE49-F238E27FC236}">
                  <a16:creationId xmlns:a16="http://schemas.microsoft.com/office/drawing/2014/main" id="{9ACF7E7E-9CE6-CD50-3589-A61417006357}"/>
                </a:ext>
              </a:extLst>
            </p:cNvPr>
            <p:cNvSpPr txBox="1"/>
            <p:nvPr/>
          </p:nvSpPr>
          <p:spPr>
            <a:xfrm>
              <a:off x="13155554" y="3689633"/>
              <a:ext cx="7292371" cy="1754326"/>
            </a:xfrm>
            <a:prstGeom prst="rect">
              <a:avLst/>
            </a:prstGeom>
            <a:noFill/>
          </p:spPr>
          <p:txBody>
            <a:bodyPr wrap="square" lIns="91440" tIns="45720" rIns="91440" bIns="45720" rtlCol="0" anchor="t">
              <a:spAutoFit/>
            </a:bodyPr>
            <a:lstStyle>
              <a:defPPr>
                <a:defRPr lang="fr-FR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fr-FR" sz="5400" b="1" dirty="0">
                  <a:solidFill>
                    <a:srgbClr val="7030A0"/>
                  </a:solidFill>
                  <a:latin typeface="Poppins"/>
                  <a:cs typeface="Poppins"/>
                </a:rPr>
                <a:t> (un mot </a:t>
              </a:r>
              <a:r>
                <a:rPr lang="fr-FR" sz="5400" b="1" dirty="0">
                  <a:solidFill>
                    <a:schemeClr val="accent6">
                      <a:lumMod val="75000"/>
                    </a:schemeClr>
                  </a:solidFill>
                  <a:latin typeface="Poppins"/>
                  <a:cs typeface="Poppins"/>
                </a:rPr>
                <a:t>Pour faire une formule</a:t>
              </a:r>
            </a:p>
          </p:txBody>
        </p:sp>
      </p:grpSp>
      <p:grpSp>
        <p:nvGrpSpPr>
          <p:cNvPr id="24" name="Groupe 23">
            <a:extLst>
              <a:ext uri="{FF2B5EF4-FFF2-40B4-BE49-F238E27FC236}">
                <a16:creationId xmlns:a16="http://schemas.microsoft.com/office/drawing/2014/main" id="{217E9815-C0BA-F4FF-9FAD-8AC32504DA7F}"/>
              </a:ext>
            </a:extLst>
          </p:cNvPr>
          <p:cNvGrpSpPr/>
          <p:nvPr/>
        </p:nvGrpSpPr>
        <p:grpSpPr>
          <a:xfrm>
            <a:off x="-3269338" y="1741653"/>
            <a:ext cx="2617107" cy="2568555"/>
            <a:chOff x="-3997608" y="5131024"/>
            <a:chExt cx="2617107" cy="2568555"/>
          </a:xfrm>
        </p:grpSpPr>
        <p:sp>
          <p:nvSpPr>
            <p:cNvPr id="23" name="Ellipse 22">
              <a:extLst>
                <a:ext uri="{FF2B5EF4-FFF2-40B4-BE49-F238E27FC236}">
                  <a16:creationId xmlns:a16="http://schemas.microsoft.com/office/drawing/2014/main" id="{43B7ACCE-F0F6-C374-A86F-7692D5DE7020}"/>
                </a:ext>
              </a:extLst>
            </p:cNvPr>
            <p:cNvSpPr/>
            <p:nvPr/>
          </p:nvSpPr>
          <p:spPr>
            <a:xfrm>
              <a:off x="-3997608" y="5131024"/>
              <a:ext cx="2617107" cy="2568555"/>
            </a:xfrm>
            <a:prstGeom prst="ellipse">
              <a:avLst/>
            </a:prstGeom>
            <a:solidFill>
              <a:schemeClr val="tx1"/>
            </a:solidFill>
            <a:ln w="76200"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2" name="Ellipse 21">
              <a:extLst>
                <a:ext uri="{FF2B5EF4-FFF2-40B4-BE49-F238E27FC236}">
                  <a16:creationId xmlns:a16="http://schemas.microsoft.com/office/drawing/2014/main" id="{BB6D9CE0-223C-EA20-5CAF-8252CBE88829}"/>
                </a:ext>
              </a:extLst>
            </p:cNvPr>
            <p:cNvSpPr/>
            <p:nvPr/>
          </p:nvSpPr>
          <p:spPr>
            <a:xfrm>
              <a:off x="-3828571" y="5290268"/>
              <a:ext cx="2304571" cy="2265307"/>
            </a:xfrm>
            <a:prstGeom prst="ellipse">
              <a:avLst/>
            </a:prstGeom>
            <a:solidFill>
              <a:schemeClr val="accent3">
                <a:lumMod val="60000"/>
                <a:lumOff val="40000"/>
              </a:schemeClr>
            </a:solidFill>
            <a:ln w="76200"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pic>
          <p:nvPicPr>
            <p:cNvPr id="21" name="Image 20" descr="Une image contenant symbole&#10;&#10;Description générée automatiquement">
              <a:extLst>
                <a:ext uri="{FF2B5EF4-FFF2-40B4-BE49-F238E27FC236}">
                  <a16:creationId xmlns:a16="http://schemas.microsoft.com/office/drawing/2014/main" id="{E1D9D895-0899-DEDC-4BFB-76CAFB0513E1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3542828" y="5523691"/>
              <a:ext cx="1733083" cy="173308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75594156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ctogone 4">
            <a:extLst>
              <a:ext uri="{FF2B5EF4-FFF2-40B4-BE49-F238E27FC236}">
                <a16:creationId xmlns:a16="http://schemas.microsoft.com/office/drawing/2014/main" id="{3B9FC8AF-8367-E9F6-56BC-A00E9F930227}"/>
              </a:ext>
            </a:extLst>
          </p:cNvPr>
          <p:cNvSpPr/>
          <p:nvPr/>
        </p:nvSpPr>
        <p:spPr>
          <a:xfrm>
            <a:off x="-785549" y="4894278"/>
            <a:ext cx="3758184" cy="3630168"/>
          </a:xfrm>
          <a:prstGeom prst="octagon">
            <a:avLst/>
          </a:prstGeom>
          <a:noFill/>
          <a:ln w="76200">
            <a:solidFill>
              <a:srgbClr val="5C8AFF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Octogone 6">
            <a:extLst>
              <a:ext uri="{FF2B5EF4-FFF2-40B4-BE49-F238E27FC236}">
                <a16:creationId xmlns:a16="http://schemas.microsoft.com/office/drawing/2014/main" id="{01001EE0-5108-61D2-5762-5195714E8E40}"/>
              </a:ext>
            </a:extLst>
          </p:cNvPr>
          <p:cNvSpPr/>
          <p:nvPr/>
        </p:nvSpPr>
        <p:spPr>
          <a:xfrm>
            <a:off x="-429951" y="5208222"/>
            <a:ext cx="3035809" cy="3002280"/>
          </a:xfrm>
          <a:prstGeom prst="octagon">
            <a:avLst/>
          </a:prstGeom>
          <a:noFill/>
          <a:ln w="76200">
            <a:solidFill>
              <a:srgbClr val="35EC9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8" name="Image 7" descr="Une image contenant capture d’écran, Graphique, Police, graphisme&#10;&#10;Description générée automatiquement">
            <a:extLst>
              <a:ext uri="{FF2B5EF4-FFF2-40B4-BE49-F238E27FC236}">
                <a16:creationId xmlns:a16="http://schemas.microsoft.com/office/drawing/2014/main" id="{2446B7B4-B476-1852-4666-23C2BB6C290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5371" y="5859145"/>
            <a:ext cx="2701229" cy="969823"/>
          </a:xfrm>
          <a:prstGeom prst="rect">
            <a:avLst/>
          </a:prstGeom>
        </p:spPr>
      </p:pic>
      <p:sp>
        <p:nvSpPr>
          <p:cNvPr id="9" name="ZoneTexte 8">
            <a:extLst>
              <a:ext uri="{FF2B5EF4-FFF2-40B4-BE49-F238E27FC236}">
                <a16:creationId xmlns:a16="http://schemas.microsoft.com/office/drawing/2014/main" id="{380BD728-637A-FEF5-4144-543A62D734D4}"/>
              </a:ext>
            </a:extLst>
          </p:cNvPr>
          <p:cNvSpPr txBox="1"/>
          <p:nvPr/>
        </p:nvSpPr>
        <p:spPr>
          <a:xfrm>
            <a:off x="3281571" y="328148"/>
            <a:ext cx="562885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400" b="1">
                <a:solidFill>
                  <a:srgbClr val="35EC9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LES CALCULS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9260AF70-713B-F513-3528-F317AEDD175B}"/>
              </a:ext>
            </a:extLst>
          </p:cNvPr>
          <p:cNvSpPr txBox="1"/>
          <p:nvPr/>
        </p:nvSpPr>
        <p:spPr>
          <a:xfrm>
            <a:off x="3281571" y="-2371511"/>
            <a:ext cx="562885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400" b="1">
                <a:solidFill>
                  <a:schemeClr val="bg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LE VOLET D’OUTILS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FC21BEE3-E556-D5A5-6C2E-2EFC42D90793}"/>
              </a:ext>
            </a:extLst>
          </p:cNvPr>
          <p:cNvSpPr txBox="1"/>
          <p:nvPr/>
        </p:nvSpPr>
        <p:spPr>
          <a:xfrm>
            <a:off x="4183866" y="5523691"/>
            <a:ext cx="536625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>
                <a:solidFill>
                  <a:srgbClr val="5C8AFF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Pour commencer un calcul sur Excel, il faut toujours commencer par un </a:t>
            </a:r>
            <a:r>
              <a:rPr lang="fr-FR" sz="2400" b="1">
                <a:solidFill>
                  <a:srgbClr val="FE7BAB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=</a:t>
            </a:r>
          </a:p>
        </p:txBody>
      </p:sp>
      <p:grpSp>
        <p:nvGrpSpPr>
          <p:cNvPr id="2" name="Groupe 1">
            <a:extLst>
              <a:ext uri="{FF2B5EF4-FFF2-40B4-BE49-F238E27FC236}">
                <a16:creationId xmlns:a16="http://schemas.microsoft.com/office/drawing/2014/main" id="{6356A604-9745-16CA-4667-2BAB247B12B9}"/>
              </a:ext>
            </a:extLst>
          </p:cNvPr>
          <p:cNvGrpSpPr/>
          <p:nvPr/>
        </p:nvGrpSpPr>
        <p:grpSpPr>
          <a:xfrm>
            <a:off x="48772169" y="1438445"/>
            <a:ext cx="12192000" cy="3008923"/>
            <a:chOff x="12198512" y="2984500"/>
            <a:chExt cx="12192000" cy="3008923"/>
          </a:xfrm>
        </p:grpSpPr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EA39D624-B854-1CB9-5C7F-772486E61B5B}"/>
                </a:ext>
              </a:extLst>
            </p:cNvPr>
            <p:cNvSpPr/>
            <p:nvPr/>
          </p:nvSpPr>
          <p:spPr>
            <a:xfrm>
              <a:off x="12198512" y="2984500"/>
              <a:ext cx="12192000" cy="3008923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solidFill>
                <a:srgbClr val="DFEBFA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0" name="ZoneTexte 14">
              <a:extLst>
                <a:ext uri="{FF2B5EF4-FFF2-40B4-BE49-F238E27FC236}">
                  <a16:creationId xmlns:a16="http://schemas.microsoft.com/office/drawing/2014/main" id="{18456E4A-8B6E-44E0-4C51-C9477F9A5137}"/>
                </a:ext>
              </a:extLst>
            </p:cNvPr>
            <p:cNvSpPr txBox="1"/>
            <p:nvPr/>
          </p:nvSpPr>
          <p:spPr>
            <a:xfrm>
              <a:off x="13502926" y="3690225"/>
              <a:ext cx="6267602" cy="1754326"/>
            </a:xfrm>
            <a:prstGeom prst="rect">
              <a:avLst/>
            </a:prstGeom>
            <a:noFill/>
          </p:spPr>
          <p:txBody>
            <a:bodyPr wrap="square" lIns="91440" tIns="45720" rIns="91440" bIns="45720" rtlCol="0" anchor="t">
              <a:spAutoFit/>
            </a:bodyPr>
            <a:lstStyle>
              <a:defPPr>
                <a:defRPr lang="fr-FR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fr-FR" sz="5400" b="1">
                  <a:solidFill>
                    <a:srgbClr val="FE7BAB"/>
                  </a:solidFill>
                  <a:latin typeface="Poppins" panose="00000500000000000000" pitchFamily="2" charset="0"/>
                  <a:cs typeface="Poppins" panose="00000500000000000000" pitchFamily="2" charset="0"/>
                </a:rPr>
                <a:t>+ </a:t>
              </a:r>
              <a:r>
                <a:rPr lang="fr-FR" sz="5400" b="1">
                  <a:solidFill>
                    <a:schemeClr val="tx2">
                      <a:lumMod val="75000"/>
                      <a:lumOff val="25000"/>
                    </a:schemeClr>
                  </a:solidFill>
                  <a:latin typeface="Poppins" panose="00000500000000000000" pitchFamily="2" charset="0"/>
                  <a:cs typeface="Poppins" panose="00000500000000000000" pitchFamily="2" charset="0"/>
                </a:rPr>
                <a:t>Pour faire une addition</a:t>
              </a:r>
            </a:p>
          </p:txBody>
        </p:sp>
      </p:grpSp>
      <p:grpSp>
        <p:nvGrpSpPr>
          <p:cNvPr id="13" name="Groupe 12">
            <a:extLst>
              <a:ext uri="{FF2B5EF4-FFF2-40B4-BE49-F238E27FC236}">
                <a16:creationId xmlns:a16="http://schemas.microsoft.com/office/drawing/2014/main" id="{16B708CA-7D7B-78A0-A701-4481302D6F16}"/>
              </a:ext>
            </a:extLst>
          </p:cNvPr>
          <p:cNvGrpSpPr/>
          <p:nvPr/>
        </p:nvGrpSpPr>
        <p:grpSpPr>
          <a:xfrm>
            <a:off x="36580169" y="1441865"/>
            <a:ext cx="12192000" cy="3008923"/>
            <a:chOff x="-12195257" y="2930770"/>
            <a:chExt cx="12192000" cy="3008923"/>
          </a:xfrm>
        </p:grpSpPr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D66907ED-C122-F4C6-A3B2-05D4D4C81C81}"/>
                </a:ext>
              </a:extLst>
            </p:cNvPr>
            <p:cNvSpPr/>
            <p:nvPr/>
          </p:nvSpPr>
          <p:spPr>
            <a:xfrm>
              <a:off x="-12195257" y="2930770"/>
              <a:ext cx="12192000" cy="3008923"/>
            </a:xfrm>
            <a:prstGeom prst="rect">
              <a:avLst/>
            </a:prstGeom>
            <a:solidFill>
              <a:srgbClr val="F77979"/>
            </a:solidFill>
            <a:ln>
              <a:solidFill>
                <a:srgbClr val="D1F2F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solidFill>
                  <a:schemeClr val="bg1"/>
                </a:solidFill>
              </a:endParaRPr>
            </a:p>
          </p:txBody>
        </p:sp>
        <p:sp>
          <p:nvSpPr>
            <p:cNvPr id="15" name="ZoneTexte 14">
              <a:extLst>
                <a:ext uri="{FF2B5EF4-FFF2-40B4-BE49-F238E27FC236}">
                  <a16:creationId xmlns:a16="http://schemas.microsoft.com/office/drawing/2014/main" id="{DB2AD40E-D915-52A5-AE1E-7DD43CA16891}"/>
                </a:ext>
              </a:extLst>
            </p:cNvPr>
            <p:cNvSpPr txBox="1"/>
            <p:nvPr/>
          </p:nvSpPr>
          <p:spPr>
            <a:xfrm>
              <a:off x="-10594415" y="3602003"/>
              <a:ext cx="6445422" cy="1754326"/>
            </a:xfrm>
            <a:prstGeom prst="rect">
              <a:avLst/>
            </a:prstGeom>
            <a:noFill/>
          </p:spPr>
          <p:txBody>
            <a:bodyPr wrap="square" lIns="91440" tIns="45720" rIns="91440" bIns="45720" rtlCol="0" anchor="t">
              <a:spAutoFit/>
            </a:bodyPr>
            <a:lstStyle>
              <a:defPPr>
                <a:defRPr lang="fr-FR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fr-FR" sz="5400" b="1">
                  <a:solidFill>
                    <a:schemeClr val="tx2">
                      <a:lumMod val="90000"/>
                      <a:lumOff val="10000"/>
                    </a:schemeClr>
                  </a:solidFill>
                  <a:latin typeface="Poppins"/>
                  <a:cs typeface="Poppins"/>
                </a:rPr>
                <a:t>-</a:t>
              </a:r>
              <a:r>
                <a:rPr lang="fr-FR" sz="5400" b="1">
                  <a:solidFill>
                    <a:schemeClr val="bg1"/>
                  </a:solidFill>
                  <a:latin typeface="Poppins"/>
                  <a:cs typeface="Poppins"/>
                </a:rPr>
                <a:t> Pour faire une soustraction</a:t>
              </a:r>
            </a:p>
          </p:txBody>
        </p:sp>
      </p:grpSp>
      <p:grpSp>
        <p:nvGrpSpPr>
          <p:cNvPr id="17" name="Groupe 16">
            <a:extLst>
              <a:ext uri="{FF2B5EF4-FFF2-40B4-BE49-F238E27FC236}">
                <a16:creationId xmlns:a16="http://schemas.microsoft.com/office/drawing/2014/main" id="{EAC8537B-C483-4551-CBEC-5B9275B530DE}"/>
              </a:ext>
            </a:extLst>
          </p:cNvPr>
          <p:cNvGrpSpPr/>
          <p:nvPr/>
        </p:nvGrpSpPr>
        <p:grpSpPr>
          <a:xfrm>
            <a:off x="24378400" y="1432485"/>
            <a:ext cx="12192000" cy="3008923"/>
            <a:chOff x="-12195257" y="2974730"/>
            <a:chExt cx="12192000" cy="3008923"/>
          </a:xfrm>
        </p:grpSpPr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FEAB4B0E-B8E9-1AC9-FE97-C90DB6868B40}"/>
                </a:ext>
              </a:extLst>
            </p:cNvPr>
            <p:cNvSpPr/>
            <p:nvPr/>
          </p:nvSpPr>
          <p:spPr>
            <a:xfrm>
              <a:off x="-12195257" y="2974730"/>
              <a:ext cx="12192000" cy="3008923"/>
            </a:xfrm>
            <a:prstGeom prst="rect">
              <a:avLst/>
            </a:prstGeom>
            <a:solidFill>
              <a:srgbClr val="FFF0AF"/>
            </a:solidFill>
            <a:ln>
              <a:solidFill>
                <a:srgbClr val="FFF0AF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0" name="ZoneTexte 14">
              <a:extLst>
                <a:ext uri="{FF2B5EF4-FFF2-40B4-BE49-F238E27FC236}">
                  <a16:creationId xmlns:a16="http://schemas.microsoft.com/office/drawing/2014/main" id="{7FC932FB-B1B2-260E-53C0-A6DCBB67E0A1}"/>
                </a:ext>
              </a:extLst>
            </p:cNvPr>
            <p:cNvSpPr txBox="1"/>
            <p:nvPr/>
          </p:nvSpPr>
          <p:spPr>
            <a:xfrm>
              <a:off x="-10880967" y="3628978"/>
              <a:ext cx="6377351" cy="1754326"/>
            </a:xfrm>
            <a:prstGeom prst="rect">
              <a:avLst/>
            </a:prstGeom>
            <a:noFill/>
          </p:spPr>
          <p:txBody>
            <a:bodyPr wrap="square" lIns="91440" tIns="45720" rIns="91440" bIns="45720" rtlCol="0" anchor="t">
              <a:spAutoFit/>
            </a:bodyPr>
            <a:lstStyle>
              <a:defPPr>
                <a:defRPr lang="fr-FR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fr-FR" sz="5400" b="1">
                  <a:solidFill>
                    <a:srgbClr val="00B0F0"/>
                  </a:solidFill>
                  <a:latin typeface="Poppins"/>
                  <a:cs typeface="Poppins"/>
                </a:rPr>
                <a:t>*</a:t>
              </a:r>
              <a:r>
                <a:rPr lang="fr-FR" sz="5400" b="1">
                  <a:solidFill>
                    <a:srgbClr val="DF75A5"/>
                  </a:solidFill>
                  <a:latin typeface="Poppins"/>
                  <a:cs typeface="Poppins"/>
                </a:rPr>
                <a:t> Pour faire une multiplication</a:t>
              </a:r>
            </a:p>
          </p:txBody>
        </p:sp>
      </p:grpSp>
      <p:pic>
        <p:nvPicPr>
          <p:cNvPr id="37" name="Image 36" descr="Une image contenant symbole, logo, Graphique, Police&#10;&#10;Description générée automatiquement">
            <a:extLst>
              <a:ext uri="{FF2B5EF4-FFF2-40B4-BE49-F238E27FC236}">
                <a16:creationId xmlns:a16="http://schemas.microsoft.com/office/drawing/2014/main" id="{43B80A60-1B70-CD1A-9907-6B2DEAFA7060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9872" b="50999"/>
          <a:stretch/>
        </p:blipFill>
        <p:spPr>
          <a:xfrm>
            <a:off x="57309178" y="1706576"/>
            <a:ext cx="2689998" cy="2629515"/>
          </a:xfrm>
          <a:prstGeom prst="rect">
            <a:avLst/>
          </a:prstGeom>
        </p:spPr>
      </p:pic>
      <p:pic>
        <p:nvPicPr>
          <p:cNvPr id="38" name="Image 37" descr="Une image contenant symbole, logo, Graphique, Police&#10;&#10;Description générée automatiquement">
            <a:extLst>
              <a:ext uri="{FF2B5EF4-FFF2-40B4-BE49-F238E27FC236}">
                <a16:creationId xmlns:a16="http://schemas.microsoft.com/office/drawing/2014/main" id="{40D88ACB-66C4-E785-B6B2-703B1B4B055E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872" b="50999"/>
          <a:stretch/>
        </p:blipFill>
        <p:spPr>
          <a:xfrm>
            <a:off x="45117178" y="1763726"/>
            <a:ext cx="2689998" cy="2629516"/>
          </a:xfrm>
          <a:prstGeom prst="rect">
            <a:avLst/>
          </a:prstGeom>
        </p:spPr>
      </p:pic>
      <p:pic>
        <p:nvPicPr>
          <p:cNvPr id="39" name="Image 38" descr="Une image contenant symbole, logo, Graphique, Police&#10;&#10;Description générée automatiquement">
            <a:extLst>
              <a:ext uri="{FF2B5EF4-FFF2-40B4-BE49-F238E27FC236}">
                <a16:creationId xmlns:a16="http://schemas.microsoft.com/office/drawing/2014/main" id="{CC1513C2-99ED-97D7-007E-7A6B4355C59D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3406" t="50999" r="48438"/>
          <a:stretch/>
        </p:blipFill>
        <p:spPr>
          <a:xfrm>
            <a:off x="33312348" y="1710385"/>
            <a:ext cx="2949678" cy="2629516"/>
          </a:xfrm>
          <a:prstGeom prst="rect">
            <a:avLst/>
          </a:prstGeom>
        </p:spPr>
      </p:pic>
      <p:grpSp>
        <p:nvGrpSpPr>
          <p:cNvPr id="4" name="Groupe 3">
            <a:extLst>
              <a:ext uri="{FF2B5EF4-FFF2-40B4-BE49-F238E27FC236}">
                <a16:creationId xmlns:a16="http://schemas.microsoft.com/office/drawing/2014/main" id="{73ACEA14-2F56-C053-7F2F-1CE812F0635A}"/>
              </a:ext>
            </a:extLst>
          </p:cNvPr>
          <p:cNvGrpSpPr/>
          <p:nvPr/>
        </p:nvGrpSpPr>
        <p:grpSpPr>
          <a:xfrm>
            <a:off x="12196169" y="1415585"/>
            <a:ext cx="12192000" cy="3008923"/>
            <a:chOff x="12198512" y="2984500"/>
            <a:chExt cx="12192000" cy="3008923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B8629835-BE36-8D1A-48AE-C2A3A71F9070}"/>
                </a:ext>
              </a:extLst>
            </p:cNvPr>
            <p:cNvSpPr/>
            <p:nvPr/>
          </p:nvSpPr>
          <p:spPr>
            <a:xfrm>
              <a:off x="12198512" y="2984500"/>
              <a:ext cx="12192000" cy="3008923"/>
            </a:xfrm>
            <a:prstGeom prst="rect">
              <a:avLst/>
            </a:prstGeom>
            <a:solidFill>
              <a:srgbClr val="ECC76A"/>
            </a:solidFill>
            <a:ln>
              <a:solidFill>
                <a:srgbClr val="DFEBFA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6" name="ZoneTexte 14">
              <a:extLst>
                <a:ext uri="{FF2B5EF4-FFF2-40B4-BE49-F238E27FC236}">
                  <a16:creationId xmlns:a16="http://schemas.microsoft.com/office/drawing/2014/main" id="{1D33B070-4836-A9A5-AE79-1F332B6E458D}"/>
                </a:ext>
              </a:extLst>
            </p:cNvPr>
            <p:cNvSpPr txBox="1"/>
            <p:nvPr/>
          </p:nvSpPr>
          <p:spPr>
            <a:xfrm>
              <a:off x="13502926" y="3690225"/>
              <a:ext cx="6267602" cy="1754326"/>
            </a:xfrm>
            <a:prstGeom prst="rect">
              <a:avLst/>
            </a:prstGeom>
            <a:noFill/>
          </p:spPr>
          <p:txBody>
            <a:bodyPr wrap="square" lIns="91440" tIns="45720" rIns="91440" bIns="45720" rtlCol="0" anchor="t">
              <a:spAutoFit/>
            </a:bodyPr>
            <a:lstStyle>
              <a:defPPr>
                <a:defRPr lang="fr-FR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fr-FR" sz="5400" b="1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Poppins" panose="00000500000000000000" pitchFamily="2" charset="0"/>
                  <a:cs typeface="Poppins" panose="00000500000000000000" pitchFamily="2" charset="0"/>
                </a:rPr>
                <a:t>/</a:t>
              </a:r>
              <a:r>
                <a:rPr lang="fr-FR" sz="5400" b="1">
                  <a:solidFill>
                    <a:srgbClr val="FE7BAB"/>
                  </a:solidFill>
                  <a:latin typeface="Poppins" panose="00000500000000000000" pitchFamily="2" charset="0"/>
                  <a:cs typeface="Poppins" panose="00000500000000000000" pitchFamily="2" charset="0"/>
                </a:rPr>
                <a:t> </a:t>
              </a:r>
              <a:r>
                <a:rPr lang="fr-FR" sz="5400" b="1">
                  <a:solidFill>
                    <a:srgbClr val="FF9801"/>
                  </a:solidFill>
                  <a:latin typeface="Poppins" panose="00000500000000000000" pitchFamily="2" charset="0"/>
                  <a:cs typeface="Poppins" panose="00000500000000000000" pitchFamily="2" charset="0"/>
                </a:rPr>
                <a:t>Pour faire une division</a:t>
              </a:r>
            </a:p>
          </p:txBody>
        </p:sp>
      </p:grpSp>
      <p:grpSp>
        <p:nvGrpSpPr>
          <p:cNvPr id="43" name="Groupe 42">
            <a:extLst>
              <a:ext uri="{FF2B5EF4-FFF2-40B4-BE49-F238E27FC236}">
                <a16:creationId xmlns:a16="http://schemas.microsoft.com/office/drawing/2014/main" id="{9FF1B4E4-49C4-9D9A-5447-15AA7392EFC0}"/>
              </a:ext>
            </a:extLst>
          </p:cNvPr>
          <p:cNvGrpSpPr/>
          <p:nvPr/>
        </p:nvGrpSpPr>
        <p:grpSpPr>
          <a:xfrm>
            <a:off x="20830671" y="1702766"/>
            <a:ext cx="2689998" cy="2629515"/>
            <a:chOff x="6641614" y="1709555"/>
            <a:chExt cx="2689998" cy="2629515"/>
          </a:xfrm>
        </p:grpSpPr>
        <p:pic>
          <p:nvPicPr>
            <p:cNvPr id="36" name="Image 35" descr="Une image contenant symbole, logo, Graphique, Police&#10;&#10;Description générée automatiquement">
              <a:extLst>
                <a:ext uri="{FF2B5EF4-FFF2-40B4-BE49-F238E27FC236}">
                  <a16:creationId xmlns:a16="http://schemas.microsoft.com/office/drawing/2014/main" id="{B50D761B-17B7-6471-4420-99774A6B293F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9872" t="50999"/>
            <a:stretch/>
          </p:blipFill>
          <p:spPr>
            <a:xfrm>
              <a:off x="6641614" y="1709555"/>
              <a:ext cx="2689998" cy="2629515"/>
            </a:xfrm>
            <a:prstGeom prst="rect">
              <a:avLst/>
            </a:prstGeom>
          </p:spPr>
        </p:pic>
        <p:sp>
          <p:nvSpPr>
            <p:cNvPr id="40" name="Ellipse 39">
              <a:extLst>
                <a:ext uri="{FF2B5EF4-FFF2-40B4-BE49-F238E27FC236}">
                  <a16:creationId xmlns:a16="http://schemas.microsoft.com/office/drawing/2014/main" id="{2F210BE7-4D91-7A82-840C-8FE1021F0899}"/>
                </a:ext>
              </a:extLst>
            </p:cNvPr>
            <p:cNvSpPr/>
            <p:nvPr/>
          </p:nvSpPr>
          <p:spPr>
            <a:xfrm>
              <a:off x="7009347" y="1948307"/>
              <a:ext cx="1920495" cy="2159000"/>
            </a:xfrm>
            <a:prstGeom prst="ellipse">
              <a:avLst/>
            </a:prstGeom>
            <a:solidFill>
              <a:srgbClr val="FF980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pic>
          <p:nvPicPr>
            <p:cNvPr id="35" name="Image 34">
              <a:extLst>
                <a:ext uri="{FF2B5EF4-FFF2-40B4-BE49-F238E27FC236}">
                  <a16:creationId xmlns:a16="http://schemas.microsoft.com/office/drawing/2014/main" id="{E0D0F716-3694-725F-80D9-3F16BAB583D4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143600" y="2073763"/>
              <a:ext cx="1786242" cy="1908088"/>
            </a:xfrm>
            <a:prstGeom prst="rect">
              <a:avLst/>
            </a:prstGeom>
          </p:spPr>
        </p:pic>
      </p:grpSp>
      <p:grpSp>
        <p:nvGrpSpPr>
          <p:cNvPr id="32" name="Groupe 31">
            <a:extLst>
              <a:ext uri="{FF2B5EF4-FFF2-40B4-BE49-F238E27FC236}">
                <a16:creationId xmlns:a16="http://schemas.microsoft.com/office/drawing/2014/main" id="{DB6EC73A-0E52-48B7-5CE1-3617C4927BFF}"/>
              </a:ext>
            </a:extLst>
          </p:cNvPr>
          <p:cNvGrpSpPr/>
          <p:nvPr/>
        </p:nvGrpSpPr>
        <p:grpSpPr>
          <a:xfrm>
            <a:off x="4169" y="1407965"/>
            <a:ext cx="12192000" cy="3008923"/>
            <a:chOff x="12198512" y="2984500"/>
            <a:chExt cx="12192000" cy="3008923"/>
          </a:xfrm>
        </p:grpSpPr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C2979B7C-854F-045F-08EA-65B94153B38B}"/>
                </a:ext>
              </a:extLst>
            </p:cNvPr>
            <p:cNvSpPr/>
            <p:nvPr/>
          </p:nvSpPr>
          <p:spPr>
            <a:xfrm>
              <a:off x="12198512" y="2984500"/>
              <a:ext cx="12192000" cy="3008923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solidFill>
                <a:srgbClr val="DFEBFA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4" name="ZoneTexte 14">
              <a:extLst>
                <a:ext uri="{FF2B5EF4-FFF2-40B4-BE49-F238E27FC236}">
                  <a16:creationId xmlns:a16="http://schemas.microsoft.com/office/drawing/2014/main" id="{9ACF7E7E-9CE6-CD50-3589-A61417006357}"/>
                </a:ext>
              </a:extLst>
            </p:cNvPr>
            <p:cNvSpPr txBox="1"/>
            <p:nvPr/>
          </p:nvSpPr>
          <p:spPr>
            <a:xfrm>
              <a:off x="13155554" y="3689633"/>
              <a:ext cx="7292371" cy="1754326"/>
            </a:xfrm>
            <a:prstGeom prst="rect">
              <a:avLst/>
            </a:prstGeom>
            <a:noFill/>
          </p:spPr>
          <p:txBody>
            <a:bodyPr wrap="square" lIns="91440" tIns="45720" rIns="91440" bIns="45720" rtlCol="0" anchor="t">
              <a:spAutoFit/>
            </a:bodyPr>
            <a:lstStyle>
              <a:defPPr>
                <a:defRPr lang="fr-FR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fr-FR" sz="5400" b="1" dirty="0">
                  <a:solidFill>
                    <a:srgbClr val="7030A0"/>
                  </a:solidFill>
                  <a:latin typeface="Poppins"/>
                  <a:cs typeface="Poppins"/>
                </a:rPr>
                <a:t> (un mot) </a:t>
              </a:r>
              <a:r>
                <a:rPr lang="fr-FR" sz="5400" b="1" dirty="0">
                  <a:solidFill>
                    <a:schemeClr val="accent6">
                      <a:lumMod val="75000"/>
                    </a:schemeClr>
                  </a:solidFill>
                  <a:latin typeface="Poppins"/>
                  <a:cs typeface="Poppins"/>
                </a:rPr>
                <a:t>Pour faire une formule</a:t>
              </a:r>
            </a:p>
          </p:txBody>
        </p:sp>
      </p:grpSp>
      <p:grpSp>
        <p:nvGrpSpPr>
          <p:cNvPr id="24" name="Groupe 23">
            <a:extLst>
              <a:ext uri="{FF2B5EF4-FFF2-40B4-BE49-F238E27FC236}">
                <a16:creationId xmlns:a16="http://schemas.microsoft.com/office/drawing/2014/main" id="{217E9815-C0BA-F4FF-9FAD-8AC32504DA7F}"/>
              </a:ext>
            </a:extLst>
          </p:cNvPr>
          <p:cNvGrpSpPr/>
          <p:nvPr/>
        </p:nvGrpSpPr>
        <p:grpSpPr>
          <a:xfrm>
            <a:off x="8922662" y="1741653"/>
            <a:ext cx="2617107" cy="2568555"/>
            <a:chOff x="-3997608" y="5131024"/>
            <a:chExt cx="2617107" cy="2568555"/>
          </a:xfrm>
        </p:grpSpPr>
        <p:sp>
          <p:nvSpPr>
            <p:cNvPr id="23" name="Ellipse 22">
              <a:extLst>
                <a:ext uri="{FF2B5EF4-FFF2-40B4-BE49-F238E27FC236}">
                  <a16:creationId xmlns:a16="http://schemas.microsoft.com/office/drawing/2014/main" id="{43B7ACCE-F0F6-C374-A86F-7692D5DE7020}"/>
                </a:ext>
              </a:extLst>
            </p:cNvPr>
            <p:cNvSpPr/>
            <p:nvPr/>
          </p:nvSpPr>
          <p:spPr>
            <a:xfrm>
              <a:off x="-3997608" y="5131024"/>
              <a:ext cx="2617107" cy="2568555"/>
            </a:xfrm>
            <a:prstGeom prst="ellipse">
              <a:avLst/>
            </a:prstGeom>
            <a:solidFill>
              <a:schemeClr val="tx1"/>
            </a:solidFill>
            <a:ln w="76200"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2" name="Ellipse 21">
              <a:extLst>
                <a:ext uri="{FF2B5EF4-FFF2-40B4-BE49-F238E27FC236}">
                  <a16:creationId xmlns:a16="http://schemas.microsoft.com/office/drawing/2014/main" id="{BB6D9CE0-223C-EA20-5CAF-8252CBE88829}"/>
                </a:ext>
              </a:extLst>
            </p:cNvPr>
            <p:cNvSpPr/>
            <p:nvPr/>
          </p:nvSpPr>
          <p:spPr>
            <a:xfrm>
              <a:off x="-3828571" y="5290268"/>
              <a:ext cx="2304571" cy="2265307"/>
            </a:xfrm>
            <a:prstGeom prst="ellipse">
              <a:avLst/>
            </a:prstGeom>
            <a:solidFill>
              <a:schemeClr val="accent3">
                <a:lumMod val="60000"/>
                <a:lumOff val="40000"/>
              </a:schemeClr>
            </a:solidFill>
            <a:ln w="76200"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pic>
          <p:nvPicPr>
            <p:cNvPr id="21" name="Image 20" descr="Une image contenant symbole&#10;&#10;Description générée automatiquement">
              <a:extLst>
                <a:ext uri="{FF2B5EF4-FFF2-40B4-BE49-F238E27FC236}">
                  <a16:creationId xmlns:a16="http://schemas.microsoft.com/office/drawing/2014/main" id="{E1D9D895-0899-DEDC-4BFB-76CAFB0513E1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3542828" y="5523691"/>
              <a:ext cx="1733083" cy="173308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89639629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ctogone 4">
            <a:extLst>
              <a:ext uri="{FF2B5EF4-FFF2-40B4-BE49-F238E27FC236}">
                <a16:creationId xmlns:a16="http://schemas.microsoft.com/office/drawing/2014/main" id="{3B9FC8AF-8367-E9F6-56BC-A00E9F930227}"/>
              </a:ext>
            </a:extLst>
          </p:cNvPr>
          <p:cNvSpPr/>
          <p:nvPr/>
        </p:nvSpPr>
        <p:spPr>
          <a:xfrm>
            <a:off x="-785549" y="4894278"/>
            <a:ext cx="3758184" cy="3630168"/>
          </a:xfrm>
          <a:prstGeom prst="octagon">
            <a:avLst/>
          </a:prstGeom>
          <a:noFill/>
          <a:ln w="76200">
            <a:solidFill>
              <a:srgbClr val="5C8AFF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Octogone 6">
            <a:extLst>
              <a:ext uri="{FF2B5EF4-FFF2-40B4-BE49-F238E27FC236}">
                <a16:creationId xmlns:a16="http://schemas.microsoft.com/office/drawing/2014/main" id="{01001EE0-5108-61D2-5762-5195714E8E40}"/>
              </a:ext>
            </a:extLst>
          </p:cNvPr>
          <p:cNvSpPr/>
          <p:nvPr/>
        </p:nvSpPr>
        <p:spPr>
          <a:xfrm>
            <a:off x="-429951" y="5208222"/>
            <a:ext cx="3035809" cy="3002280"/>
          </a:xfrm>
          <a:prstGeom prst="octagon">
            <a:avLst/>
          </a:prstGeom>
          <a:noFill/>
          <a:ln w="76200">
            <a:solidFill>
              <a:srgbClr val="35EC9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8" name="Image 7" descr="Une image contenant capture d’écran, Graphique, Police, graphisme&#10;&#10;Description générée automatiquement">
            <a:extLst>
              <a:ext uri="{FF2B5EF4-FFF2-40B4-BE49-F238E27FC236}">
                <a16:creationId xmlns:a16="http://schemas.microsoft.com/office/drawing/2014/main" id="{2446B7B4-B476-1852-4666-23C2BB6C290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5371" y="5859145"/>
            <a:ext cx="2701229" cy="969823"/>
          </a:xfrm>
          <a:prstGeom prst="rect">
            <a:avLst/>
          </a:prstGeom>
        </p:spPr>
      </p:pic>
      <p:sp>
        <p:nvSpPr>
          <p:cNvPr id="9" name="ZoneTexte 8">
            <a:extLst>
              <a:ext uri="{FF2B5EF4-FFF2-40B4-BE49-F238E27FC236}">
                <a16:creationId xmlns:a16="http://schemas.microsoft.com/office/drawing/2014/main" id="{380BD728-637A-FEF5-4144-543A62D734D4}"/>
              </a:ext>
            </a:extLst>
          </p:cNvPr>
          <p:cNvSpPr txBox="1"/>
          <p:nvPr/>
        </p:nvSpPr>
        <p:spPr>
          <a:xfrm>
            <a:off x="3281571" y="328148"/>
            <a:ext cx="562885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400" b="1">
                <a:solidFill>
                  <a:srgbClr val="35EC9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LES CALCULS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9260AF70-713B-F513-3528-F317AEDD175B}"/>
              </a:ext>
            </a:extLst>
          </p:cNvPr>
          <p:cNvSpPr txBox="1"/>
          <p:nvPr/>
        </p:nvSpPr>
        <p:spPr>
          <a:xfrm>
            <a:off x="3281571" y="-2371511"/>
            <a:ext cx="562885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400" b="1">
                <a:solidFill>
                  <a:schemeClr val="bg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LE VOLET D’OUTILS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FC21BEE3-E556-D5A5-6C2E-2EFC42D90793}"/>
              </a:ext>
            </a:extLst>
          </p:cNvPr>
          <p:cNvSpPr txBox="1"/>
          <p:nvPr/>
        </p:nvSpPr>
        <p:spPr>
          <a:xfrm>
            <a:off x="4183866" y="5523691"/>
            <a:ext cx="536625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>
                <a:solidFill>
                  <a:srgbClr val="5C8AFF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Pour commencer un calcul sur Excel, il faut toujours commencer par un </a:t>
            </a:r>
            <a:r>
              <a:rPr lang="fr-FR" sz="2400" b="1">
                <a:solidFill>
                  <a:srgbClr val="FE7BAB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=</a:t>
            </a: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188E42BD-83EA-58E4-C40C-C68C0DCC3A86}"/>
              </a:ext>
            </a:extLst>
          </p:cNvPr>
          <p:cNvSpPr txBox="1"/>
          <p:nvPr/>
        </p:nvSpPr>
        <p:spPr>
          <a:xfrm>
            <a:off x="3669865" y="1553048"/>
            <a:ext cx="5240564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>
                <a:solidFill>
                  <a:srgbClr val="FE7BAB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+</a:t>
            </a:r>
            <a:r>
              <a:rPr lang="fr-FR" sz="2800" b="1" dirty="0">
                <a:solidFill>
                  <a:srgbClr val="5C8AFF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 Pour l’addition</a:t>
            </a:r>
          </a:p>
          <a:p>
            <a:endParaRPr lang="fr-FR" sz="2800" b="1" dirty="0">
              <a:solidFill>
                <a:srgbClr val="5C8AFF"/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  <a:p>
            <a:r>
              <a:rPr lang="fr-FR" sz="2800" b="1" dirty="0">
                <a:solidFill>
                  <a:srgbClr val="FE7BAB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-</a:t>
            </a:r>
            <a:r>
              <a:rPr lang="fr-FR" sz="2800" b="1" dirty="0">
                <a:solidFill>
                  <a:srgbClr val="5C8AFF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 Pour la soustraction</a:t>
            </a:r>
          </a:p>
          <a:p>
            <a:endParaRPr lang="fr-FR" sz="2800" b="1" dirty="0">
              <a:solidFill>
                <a:srgbClr val="5C8AFF"/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  <a:p>
            <a:r>
              <a:rPr lang="fr-FR" sz="2800" b="1" dirty="0">
                <a:solidFill>
                  <a:srgbClr val="FE7BAB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/ </a:t>
            </a:r>
            <a:r>
              <a:rPr lang="fr-FR" sz="2800" b="1" dirty="0">
                <a:solidFill>
                  <a:srgbClr val="5C8AFF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 Pour la division </a:t>
            </a:r>
          </a:p>
          <a:p>
            <a:endParaRPr lang="fr-FR" sz="2800" b="1" dirty="0">
              <a:solidFill>
                <a:srgbClr val="5C8AFF"/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  <a:p>
            <a:r>
              <a:rPr lang="fr-FR" sz="2800" b="1" dirty="0">
                <a:solidFill>
                  <a:srgbClr val="FE7BAB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* </a:t>
            </a:r>
            <a:r>
              <a:rPr lang="fr-FR" sz="2800" b="1" dirty="0">
                <a:solidFill>
                  <a:srgbClr val="5C8AFF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Pour la multiplication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fr-FR" sz="2800" b="1" dirty="0">
              <a:solidFill>
                <a:srgbClr val="FE7BAB"/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  <a:p>
            <a:r>
              <a:rPr lang="fr-FR" sz="2800" b="1">
                <a:solidFill>
                  <a:srgbClr val="FE7BAB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(Un mot) </a:t>
            </a:r>
            <a:r>
              <a:rPr lang="fr-FR" sz="2800" b="1">
                <a:solidFill>
                  <a:srgbClr val="5C8AFF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Pour une formule</a:t>
            </a:r>
          </a:p>
        </p:txBody>
      </p:sp>
      <p:pic>
        <p:nvPicPr>
          <p:cNvPr id="18" name="Image 17" descr="Une image contenant symbole, logo, Graphique, Police&#10;&#10;Description générée automatiquement">
            <a:extLst>
              <a:ext uri="{FF2B5EF4-FFF2-40B4-BE49-F238E27FC236}">
                <a16:creationId xmlns:a16="http://schemas.microsoft.com/office/drawing/2014/main" id="{09106EEF-5180-44CA-C906-69241A80E45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10429" y="1553048"/>
            <a:ext cx="2924563" cy="29245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195188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5EC9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rganigramme : Données stockées 4">
            <a:extLst>
              <a:ext uri="{FF2B5EF4-FFF2-40B4-BE49-F238E27FC236}">
                <a16:creationId xmlns:a16="http://schemas.microsoft.com/office/drawing/2014/main" id="{81DAD6E8-287A-C24F-D5C5-FFCF53877979}"/>
              </a:ext>
            </a:extLst>
          </p:cNvPr>
          <p:cNvSpPr/>
          <p:nvPr/>
        </p:nvSpPr>
        <p:spPr>
          <a:xfrm>
            <a:off x="-892250" y="2276475"/>
            <a:ext cx="5657850" cy="2305050"/>
          </a:xfrm>
          <a:prstGeom prst="flowChartOnlineStorag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Organigramme : Données stockées 5">
            <a:extLst>
              <a:ext uri="{FF2B5EF4-FFF2-40B4-BE49-F238E27FC236}">
                <a16:creationId xmlns:a16="http://schemas.microsoft.com/office/drawing/2014/main" id="{52017F53-53E5-785B-BB09-85A80E8D78F7}"/>
              </a:ext>
            </a:extLst>
          </p:cNvPr>
          <p:cNvSpPr/>
          <p:nvPr/>
        </p:nvSpPr>
        <p:spPr>
          <a:xfrm flipH="1">
            <a:off x="7337461" y="2276475"/>
            <a:ext cx="5657850" cy="2305050"/>
          </a:xfrm>
          <a:prstGeom prst="flowChartOnlineStorag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CEB84FC2-EA35-45C5-CF9C-E8189E9D1896}"/>
              </a:ext>
            </a:extLst>
          </p:cNvPr>
          <p:cNvSpPr txBox="1"/>
          <p:nvPr/>
        </p:nvSpPr>
        <p:spPr>
          <a:xfrm>
            <a:off x="4854536" y="2875002"/>
            <a:ext cx="2482925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600" b="1">
                <a:solidFill>
                  <a:schemeClr val="bg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Excel</a:t>
            </a:r>
          </a:p>
        </p:txBody>
      </p:sp>
      <p:pic>
        <p:nvPicPr>
          <p:cNvPr id="9" name="Image 8" descr="Une image contenant texte, Police, Graphique, logo&#10;&#10;Description générée automatiquement">
            <a:extLst>
              <a:ext uri="{FF2B5EF4-FFF2-40B4-BE49-F238E27FC236}">
                <a16:creationId xmlns:a16="http://schemas.microsoft.com/office/drawing/2014/main" id="{20AF9B8D-8C9A-55A1-C3C3-E9B641B3722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873350" cy="1390650"/>
          </a:xfrm>
          <a:prstGeom prst="rect">
            <a:avLst/>
          </a:prstGeom>
        </p:spPr>
      </p:pic>
      <p:sp>
        <p:nvSpPr>
          <p:cNvPr id="12" name="Octogone 11">
            <a:extLst>
              <a:ext uri="{FF2B5EF4-FFF2-40B4-BE49-F238E27FC236}">
                <a16:creationId xmlns:a16="http://schemas.microsoft.com/office/drawing/2014/main" id="{1BC7988C-F63D-0585-2113-39F705ED7092}"/>
              </a:ext>
            </a:extLst>
          </p:cNvPr>
          <p:cNvSpPr/>
          <p:nvPr/>
        </p:nvSpPr>
        <p:spPr>
          <a:xfrm>
            <a:off x="-3391407" y="7237428"/>
            <a:ext cx="3758184" cy="3630168"/>
          </a:xfrm>
          <a:prstGeom prst="octagon">
            <a:avLst/>
          </a:prstGeom>
          <a:noFill/>
          <a:ln w="76200">
            <a:solidFill>
              <a:srgbClr val="5C8AFF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Octogone 12">
            <a:extLst>
              <a:ext uri="{FF2B5EF4-FFF2-40B4-BE49-F238E27FC236}">
                <a16:creationId xmlns:a16="http://schemas.microsoft.com/office/drawing/2014/main" id="{822F9505-6AAE-01BC-E733-DD7FB20065F3}"/>
              </a:ext>
            </a:extLst>
          </p:cNvPr>
          <p:cNvSpPr/>
          <p:nvPr/>
        </p:nvSpPr>
        <p:spPr>
          <a:xfrm>
            <a:off x="-3035809" y="7551372"/>
            <a:ext cx="3035809" cy="3002280"/>
          </a:xfrm>
          <a:prstGeom prst="octagon">
            <a:avLst/>
          </a:prstGeom>
          <a:noFill/>
          <a:ln w="76200">
            <a:solidFill>
              <a:srgbClr val="35EC9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4" name="Image 13" descr="Une image contenant capture d’écran, Graphique, Police, graphisme&#10;&#10;Description générée automatiquement">
            <a:extLst>
              <a:ext uri="{FF2B5EF4-FFF2-40B4-BE49-F238E27FC236}">
                <a16:creationId xmlns:a16="http://schemas.microsoft.com/office/drawing/2014/main" id="{B54D5404-20D0-2698-AE68-B2ED183F5E9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823649" y="8313493"/>
            <a:ext cx="2701229" cy="969823"/>
          </a:xfrm>
          <a:prstGeom prst="rect">
            <a:avLst/>
          </a:prstGeom>
        </p:spPr>
      </p:pic>
      <p:sp>
        <p:nvSpPr>
          <p:cNvPr id="15" name="ZoneTexte 14">
            <a:extLst>
              <a:ext uri="{FF2B5EF4-FFF2-40B4-BE49-F238E27FC236}">
                <a16:creationId xmlns:a16="http://schemas.microsoft.com/office/drawing/2014/main" id="{A5AE1D1E-8C0E-E7A3-D8E8-1585D50B786E}"/>
              </a:ext>
            </a:extLst>
          </p:cNvPr>
          <p:cNvSpPr txBox="1"/>
          <p:nvPr/>
        </p:nvSpPr>
        <p:spPr>
          <a:xfrm>
            <a:off x="3281569" y="-1655266"/>
            <a:ext cx="562885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400" b="1">
                <a:solidFill>
                  <a:srgbClr val="35EC9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LA PAGE D’ACCEUIL</a:t>
            </a:r>
          </a:p>
        </p:txBody>
      </p:sp>
      <p:pic>
        <p:nvPicPr>
          <p:cNvPr id="16" name="Image 15" descr="Une image contenant capture d’écran, motif, Rectangle, carré&#10;&#10;Description générée automatiquement">
            <a:extLst>
              <a:ext uri="{FF2B5EF4-FFF2-40B4-BE49-F238E27FC236}">
                <a16:creationId xmlns:a16="http://schemas.microsoft.com/office/drawing/2014/main" id="{471BC224-EE32-14AF-4078-115E860460A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293670" y="1614563"/>
            <a:ext cx="2401420" cy="24014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736102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ctogone 4">
            <a:extLst>
              <a:ext uri="{FF2B5EF4-FFF2-40B4-BE49-F238E27FC236}">
                <a16:creationId xmlns:a16="http://schemas.microsoft.com/office/drawing/2014/main" id="{3B9FC8AF-8367-E9F6-56BC-A00E9F930227}"/>
              </a:ext>
            </a:extLst>
          </p:cNvPr>
          <p:cNvSpPr/>
          <p:nvPr/>
        </p:nvSpPr>
        <p:spPr>
          <a:xfrm>
            <a:off x="-766498" y="4856178"/>
            <a:ext cx="3758184" cy="3630168"/>
          </a:xfrm>
          <a:prstGeom prst="octagon">
            <a:avLst/>
          </a:prstGeom>
          <a:noFill/>
          <a:ln w="76200">
            <a:solidFill>
              <a:srgbClr val="5C8AFF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Octogone 6">
            <a:extLst>
              <a:ext uri="{FF2B5EF4-FFF2-40B4-BE49-F238E27FC236}">
                <a16:creationId xmlns:a16="http://schemas.microsoft.com/office/drawing/2014/main" id="{01001EE0-5108-61D2-5762-5195714E8E40}"/>
              </a:ext>
            </a:extLst>
          </p:cNvPr>
          <p:cNvSpPr/>
          <p:nvPr/>
        </p:nvSpPr>
        <p:spPr>
          <a:xfrm>
            <a:off x="-410900" y="5170122"/>
            <a:ext cx="3035809" cy="3002280"/>
          </a:xfrm>
          <a:prstGeom prst="octagon">
            <a:avLst/>
          </a:prstGeom>
          <a:noFill/>
          <a:ln w="76200">
            <a:solidFill>
              <a:srgbClr val="35EC9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8" name="Image 7" descr="Une image contenant capture d’écran, Graphique, Police, graphisme&#10;&#10;Description générée automatiquement">
            <a:extLst>
              <a:ext uri="{FF2B5EF4-FFF2-40B4-BE49-F238E27FC236}">
                <a16:creationId xmlns:a16="http://schemas.microsoft.com/office/drawing/2014/main" id="{2446B7B4-B476-1852-4666-23C2BB6C290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6320" y="5821045"/>
            <a:ext cx="2701229" cy="969823"/>
          </a:xfrm>
          <a:prstGeom prst="rect">
            <a:avLst/>
          </a:prstGeom>
        </p:spPr>
      </p:pic>
      <p:pic>
        <p:nvPicPr>
          <p:cNvPr id="4" name="Image 3">
            <a:extLst>
              <a:ext uri="{FF2B5EF4-FFF2-40B4-BE49-F238E27FC236}">
                <a16:creationId xmlns:a16="http://schemas.microsoft.com/office/drawing/2014/main" id="{20276FBA-5FAA-D208-529F-24F28B77A1F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69039" y="1383069"/>
            <a:ext cx="9022961" cy="5030659"/>
          </a:xfrm>
          <a:prstGeom prst="rect">
            <a:avLst/>
          </a:prstGeom>
        </p:spPr>
      </p:pic>
      <p:sp>
        <p:nvSpPr>
          <p:cNvPr id="10" name="ZoneTexte 9">
            <a:extLst>
              <a:ext uri="{FF2B5EF4-FFF2-40B4-BE49-F238E27FC236}">
                <a16:creationId xmlns:a16="http://schemas.microsoft.com/office/drawing/2014/main" id="{E4CFBE8D-8882-C30C-C407-C63D99713D4E}"/>
              </a:ext>
            </a:extLst>
          </p:cNvPr>
          <p:cNvSpPr txBox="1"/>
          <p:nvPr/>
        </p:nvSpPr>
        <p:spPr>
          <a:xfrm>
            <a:off x="3281571" y="302665"/>
            <a:ext cx="562885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400" b="1">
                <a:solidFill>
                  <a:srgbClr val="35EC9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LA PAGE D’ACCEUIL</a:t>
            </a:r>
          </a:p>
        </p:txBody>
      </p:sp>
      <p:pic>
        <p:nvPicPr>
          <p:cNvPr id="15" name="Image 14" descr="Une image contenant capture d’écran, motif, Rectangle, carré&#10;&#10;Description générée automatiquement">
            <a:extLst>
              <a:ext uri="{FF2B5EF4-FFF2-40B4-BE49-F238E27FC236}">
                <a16:creationId xmlns:a16="http://schemas.microsoft.com/office/drawing/2014/main" id="{589D386B-AA4A-25AB-25B3-F0134B54A16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9766" y="1732987"/>
            <a:ext cx="2401420" cy="24014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092666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ctogone 4">
            <a:extLst>
              <a:ext uri="{FF2B5EF4-FFF2-40B4-BE49-F238E27FC236}">
                <a16:creationId xmlns:a16="http://schemas.microsoft.com/office/drawing/2014/main" id="{3B9FC8AF-8367-E9F6-56BC-A00E9F930227}"/>
              </a:ext>
            </a:extLst>
          </p:cNvPr>
          <p:cNvSpPr/>
          <p:nvPr/>
        </p:nvSpPr>
        <p:spPr>
          <a:xfrm>
            <a:off x="-2500048" y="7180278"/>
            <a:ext cx="3758184" cy="3630168"/>
          </a:xfrm>
          <a:prstGeom prst="octagon">
            <a:avLst/>
          </a:prstGeom>
          <a:noFill/>
          <a:ln w="76200">
            <a:solidFill>
              <a:srgbClr val="5C8AFF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Octogone 6">
            <a:extLst>
              <a:ext uri="{FF2B5EF4-FFF2-40B4-BE49-F238E27FC236}">
                <a16:creationId xmlns:a16="http://schemas.microsoft.com/office/drawing/2014/main" id="{01001EE0-5108-61D2-5762-5195714E8E40}"/>
              </a:ext>
            </a:extLst>
          </p:cNvPr>
          <p:cNvSpPr/>
          <p:nvPr/>
        </p:nvSpPr>
        <p:spPr>
          <a:xfrm>
            <a:off x="-2144450" y="7494222"/>
            <a:ext cx="3035809" cy="3002280"/>
          </a:xfrm>
          <a:prstGeom prst="octagon">
            <a:avLst/>
          </a:prstGeom>
          <a:noFill/>
          <a:ln w="76200">
            <a:solidFill>
              <a:srgbClr val="35EC9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8" name="Image 7" descr="Une image contenant capture d’écran, Graphique, Police, graphisme&#10;&#10;Description générée automatiquement">
            <a:extLst>
              <a:ext uri="{FF2B5EF4-FFF2-40B4-BE49-F238E27FC236}">
                <a16:creationId xmlns:a16="http://schemas.microsoft.com/office/drawing/2014/main" id="{2446B7B4-B476-1852-4666-23C2BB6C290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809870" y="8145145"/>
            <a:ext cx="2701229" cy="969823"/>
          </a:xfrm>
          <a:prstGeom prst="rect">
            <a:avLst/>
          </a:prstGeom>
        </p:spPr>
      </p:pic>
      <p:sp>
        <p:nvSpPr>
          <p:cNvPr id="2" name="ZoneTexte 1">
            <a:extLst>
              <a:ext uri="{FF2B5EF4-FFF2-40B4-BE49-F238E27FC236}">
                <a16:creationId xmlns:a16="http://schemas.microsoft.com/office/drawing/2014/main" id="{E4CFBE8D-8882-C30C-C407-C63D99713D4E}"/>
              </a:ext>
            </a:extLst>
          </p:cNvPr>
          <p:cNvSpPr txBox="1"/>
          <p:nvPr/>
        </p:nvSpPr>
        <p:spPr>
          <a:xfrm>
            <a:off x="3281571" y="302665"/>
            <a:ext cx="562885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400" b="1">
                <a:solidFill>
                  <a:srgbClr val="35EC9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LA PAGE D’ACCEUIL</a:t>
            </a: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20276FBA-5FAA-D208-529F-24F28B77A1F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72636" y="1281656"/>
            <a:ext cx="9219364" cy="5140161"/>
          </a:xfrm>
          <a:prstGeom prst="rect">
            <a:avLst/>
          </a:prstGeom>
        </p:spPr>
      </p:pic>
      <p:sp>
        <p:nvSpPr>
          <p:cNvPr id="3" name="ZoneTexte 2">
            <a:extLst>
              <a:ext uri="{FF2B5EF4-FFF2-40B4-BE49-F238E27FC236}">
                <a16:creationId xmlns:a16="http://schemas.microsoft.com/office/drawing/2014/main" id="{4E4AE016-D568-9068-2C23-65A312FD9297}"/>
              </a:ext>
            </a:extLst>
          </p:cNvPr>
          <p:cNvSpPr txBox="1"/>
          <p:nvPr/>
        </p:nvSpPr>
        <p:spPr>
          <a:xfrm>
            <a:off x="158206" y="913522"/>
            <a:ext cx="281442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>
                <a:solidFill>
                  <a:srgbClr val="35EC9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Elle se compose d’un volet d’outil et d’un tableau infini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29E35B1B-7B1A-4100-3E25-526DBB04B0E3}"/>
              </a:ext>
            </a:extLst>
          </p:cNvPr>
          <p:cNvSpPr txBox="1"/>
          <p:nvPr/>
        </p:nvSpPr>
        <p:spPr>
          <a:xfrm>
            <a:off x="158206" y="2797126"/>
            <a:ext cx="2814429" cy="378565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fr-FR" sz="2400" b="1">
                <a:solidFill>
                  <a:srgbClr val="35EC91"/>
                </a:solidFill>
                <a:latin typeface="Poppins"/>
                <a:cs typeface="Poppins"/>
              </a:rPr>
              <a:t>A l’horizontal nous avons des </a:t>
            </a:r>
            <a:r>
              <a:rPr lang="fr-FR" sz="2400" b="1">
                <a:solidFill>
                  <a:srgbClr val="5C8AFF"/>
                </a:solidFill>
                <a:latin typeface="Poppins"/>
                <a:cs typeface="Poppins"/>
              </a:rPr>
              <a:t>lettres </a:t>
            </a:r>
            <a:r>
              <a:rPr lang="fr-FR" sz="2400" b="1">
                <a:solidFill>
                  <a:srgbClr val="35EC91"/>
                </a:solidFill>
                <a:latin typeface="Poppins"/>
                <a:cs typeface="Poppins"/>
              </a:rPr>
              <a:t>et à la verticale des </a:t>
            </a:r>
            <a:r>
              <a:rPr lang="fr-FR" sz="2400" b="1">
                <a:solidFill>
                  <a:srgbClr val="FE7BAB"/>
                </a:solidFill>
                <a:latin typeface="Poppins"/>
                <a:cs typeface="Poppins"/>
              </a:rPr>
              <a:t>nombres.</a:t>
            </a:r>
            <a:r>
              <a:rPr lang="fr-FR" sz="2400" b="1" dirty="0">
                <a:solidFill>
                  <a:srgbClr val="35EC91"/>
                </a:solidFill>
                <a:latin typeface="Poppins"/>
                <a:cs typeface="Poppins"/>
              </a:rPr>
              <a:t> </a:t>
            </a:r>
          </a:p>
          <a:p>
            <a:pPr algn="ctr"/>
            <a:r>
              <a:rPr lang="fr-FR" sz="2400" b="1" dirty="0">
                <a:solidFill>
                  <a:srgbClr val="35EC9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Avec ses infos on peut donner le nom d’une cellule</a:t>
            </a:r>
          </a:p>
          <a:p>
            <a:pPr algn="ctr"/>
            <a:r>
              <a:rPr lang="fr-FR" sz="2400" b="1" dirty="0">
                <a:solidFill>
                  <a:srgbClr val="35EC9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Ex: </a:t>
            </a:r>
            <a:r>
              <a:rPr lang="fr-FR" sz="2400" b="1" dirty="0">
                <a:solidFill>
                  <a:srgbClr val="5C8AFF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B</a:t>
            </a:r>
            <a:r>
              <a:rPr lang="fr-FR" sz="2400" b="1" dirty="0">
                <a:solidFill>
                  <a:srgbClr val="FE7BAB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15</a:t>
            </a:r>
            <a:endParaRPr lang="fr-FR" sz="2400" b="1" dirty="0">
              <a:solidFill>
                <a:srgbClr val="35EC91"/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sp>
        <p:nvSpPr>
          <p:cNvPr id="11" name="Rectangle : coins arrondis 10">
            <a:extLst>
              <a:ext uri="{FF2B5EF4-FFF2-40B4-BE49-F238E27FC236}">
                <a16:creationId xmlns:a16="http://schemas.microsoft.com/office/drawing/2014/main" id="{7BB1026B-B691-7647-D268-95D0300FD343}"/>
              </a:ext>
            </a:extLst>
          </p:cNvPr>
          <p:cNvSpPr/>
          <p:nvPr/>
        </p:nvSpPr>
        <p:spPr>
          <a:xfrm>
            <a:off x="3281571" y="2797126"/>
            <a:ext cx="8649172" cy="236360"/>
          </a:xfrm>
          <a:prstGeom prst="roundRect">
            <a:avLst/>
          </a:prstGeom>
          <a:noFill/>
          <a:ln w="38100">
            <a:solidFill>
              <a:srgbClr val="5C8AFF"/>
            </a:solidFill>
            <a:prstDash val="dashDot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Rectangle : coins arrondis 11">
            <a:extLst>
              <a:ext uri="{FF2B5EF4-FFF2-40B4-BE49-F238E27FC236}">
                <a16:creationId xmlns:a16="http://schemas.microsoft.com/office/drawing/2014/main" id="{5BF09B0B-8C5E-2C51-E805-23259F631F3D}"/>
              </a:ext>
            </a:extLst>
          </p:cNvPr>
          <p:cNvSpPr/>
          <p:nvPr/>
        </p:nvSpPr>
        <p:spPr>
          <a:xfrm>
            <a:off x="2972635" y="2890839"/>
            <a:ext cx="176965" cy="3263218"/>
          </a:xfrm>
          <a:prstGeom prst="roundRect">
            <a:avLst/>
          </a:prstGeom>
          <a:noFill/>
          <a:ln w="38100">
            <a:solidFill>
              <a:srgbClr val="FE7BAB"/>
            </a:solidFill>
            <a:prstDash val="dashDot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432FC12-E980-FF25-E697-48AE6E867E5E}"/>
              </a:ext>
            </a:extLst>
          </p:cNvPr>
          <p:cNvSpPr/>
          <p:nvPr/>
        </p:nvSpPr>
        <p:spPr>
          <a:xfrm>
            <a:off x="3916390" y="5605463"/>
            <a:ext cx="719904" cy="169068"/>
          </a:xfrm>
          <a:prstGeom prst="rect">
            <a:avLst/>
          </a:prstGeom>
          <a:solidFill>
            <a:srgbClr val="5C8AFF"/>
          </a:solidFill>
          <a:ln>
            <a:solidFill>
              <a:srgbClr val="FE7BAB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/>
              <a:t>B15</a:t>
            </a:r>
          </a:p>
        </p:txBody>
      </p:sp>
    </p:spTree>
    <p:extLst>
      <p:ext uri="{BB962C8B-B14F-4D97-AF65-F5344CB8AC3E}">
        <p14:creationId xmlns:p14="http://schemas.microsoft.com/office/powerpoint/2010/main" val="408536320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ctogone 4">
            <a:extLst>
              <a:ext uri="{FF2B5EF4-FFF2-40B4-BE49-F238E27FC236}">
                <a16:creationId xmlns:a16="http://schemas.microsoft.com/office/drawing/2014/main" id="{3B9FC8AF-8367-E9F6-56BC-A00E9F930227}"/>
              </a:ext>
            </a:extLst>
          </p:cNvPr>
          <p:cNvSpPr/>
          <p:nvPr/>
        </p:nvSpPr>
        <p:spPr>
          <a:xfrm>
            <a:off x="-785549" y="4894278"/>
            <a:ext cx="3758184" cy="3630168"/>
          </a:xfrm>
          <a:prstGeom prst="octagon">
            <a:avLst/>
          </a:prstGeom>
          <a:noFill/>
          <a:ln w="76200">
            <a:solidFill>
              <a:srgbClr val="5C8AFF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Octogone 6">
            <a:extLst>
              <a:ext uri="{FF2B5EF4-FFF2-40B4-BE49-F238E27FC236}">
                <a16:creationId xmlns:a16="http://schemas.microsoft.com/office/drawing/2014/main" id="{01001EE0-5108-61D2-5762-5195714E8E40}"/>
              </a:ext>
            </a:extLst>
          </p:cNvPr>
          <p:cNvSpPr/>
          <p:nvPr/>
        </p:nvSpPr>
        <p:spPr>
          <a:xfrm>
            <a:off x="-429951" y="5208222"/>
            <a:ext cx="3035809" cy="3002280"/>
          </a:xfrm>
          <a:prstGeom prst="octagon">
            <a:avLst/>
          </a:prstGeom>
          <a:noFill/>
          <a:ln w="76200">
            <a:solidFill>
              <a:srgbClr val="35EC9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8" name="Image 7" descr="Une image contenant capture d’écran, Graphique, Police, graphisme&#10;&#10;Description générée automatiquement">
            <a:extLst>
              <a:ext uri="{FF2B5EF4-FFF2-40B4-BE49-F238E27FC236}">
                <a16:creationId xmlns:a16="http://schemas.microsoft.com/office/drawing/2014/main" id="{2446B7B4-B476-1852-4666-23C2BB6C290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5371" y="5859145"/>
            <a:ext cx="2701229" cy="969823"/>
          </a:xfrm>
          <a:prstGeom prst="rect">
            <a:avLst/>
          </a:prstGeom>
        </p:spPr>
      </p:pic>
      <p:sp>
        <p:nvSpPr>
          <p:cNvPr id="2" name="ZoneTexte 1">
            <a:extLst>
              <a:ext uri="{FF2B5EF4-FFF2-40B4-BE49-F238E27FC236}">
                <a16:creationId xmlns:a16="http://schemas.microsoft.com/office/drawing/2014/main" id="{E4CFBE8D-8882-C30C-C407-C63D99713D4E}"/>
              </a:ext>
            </a:extLst>
          </p:cNvPr>
          <p:cNvSpPr txBox="1"/>
          <p:nvPr/>
        </p:nvSpPr>
        <p:spPr>
          <a:xfrm>
            <a:off x="3281571" y="-2097635"/>
            <a:ext cx="562885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400" b="1">
                <a:solidFill>
                  <a:srgbClr val="35EC9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LA PAGE D’ACCEUIL</a:t>
            </a: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20276FBA-5FAA-D208-529F-24F28B77A1FF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76625"/>
          <a:stretch/>
        </p:blipFill>
        <p:spPr>
          <a:xfrm>
            <a:off x="73963" y="2348613"/>
            <a:ext cx="12044073" cy="1569660"/>
          </a:xfrm>
          <a:prstGeom prst="rect">
            <a:avLst/>
          </a:prstGeom>
        </p:spPr>
      </p:pic>
      <p:sp>
        <p:nvSpPr>
          <p:cNvPr id="3" name="ZoneTexte 2">
            <a:extLst>
              <a:ext uri="{FF2B5EF4-FFF2-40B4-BE49-F238E27FC236}">
                <a16:creationId xmlns:a16="http://schemas.microsoft.com/office/drawing/2014/main" id="{4E4AE016-D568-9068-2C23-65A312FD9297}"/>
              </a:ext>
            </a:extLst>
          </p:cNvPr>
          <p:cNvSpPr txBox="1"/>
          <p:nvPr/>
        </p:nvSpPr>
        <p:spPr>
          <a:xfrm>
            <a:off x="1478385" y="1476338"/>
            <a:ext cx="281442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>
                <a:solidFill>
                  <a:srgbClr val="35EC9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La mise en forme du texte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380BD728-637A-FEF5-4144-543A62D734D4}"/>
              </a:ext>
            </a:extLst>
          </p:cNvPr>
          <p:cNvSpPr txBox="1"/>
          <p:nvPr/>
        </p:nvSpPr>
        <p:spPr>
          <a:xfrm>
            <a:off x="3281571" y="328148"/>
            <a:ext cx="562885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400" b="1">
                <a:solidFill>
                  <a:srgbClr val="35EC9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LE VOLET D’OUTILS</a:t>
            </a:r>
          </a:p>
        </p:txBody>
      </p:sp>
      <p:sp>
        <p:nvSpPr>
          <p:cNvPr id="10" name="Rectangle : coins arrondis 9">
            <a:extLst>
              <a:ext uri="{FF2B5EF4-FFF2-40B4-BE49-F238E27FC236}">
                <a16:creationId xmlns:a16="http://schemas.microsoft.com/office/drawing/2014/main" id="{8F5454D0-DF23-BADC-69A1-12398C4DB888}"/>
              </a:ext>
            </a:extLst>
          </p:cNvPr>
          <p:cNvSpPr/>
          <p:nvPr/>
        </p:nvSpPr>
        <p:spPr>
          <a:xfrm>
            <a:off x="1394461" y="2621280"/>
            <a:ext cx="2982278" cy="760095"/>
          </a:xfrm>
          <a:prstGeom prst="roundRect">
            <a:avLst/>
          </a:prstGeom>
          <a:noFill/>
          <a:ln w="57150">
            <a:solidFill>
              <a:srgbClr val="35EC91"/>
            </a:solidFill>
            <a:prstDash val="dashDot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Rectangle : coins arrondis 13">
            <a:extLst>
              <a:ext uri="{FF2B5EF4-FFF2-40B4-BE49-F238E27FC236}">
                <a16:creationId xmlns:a16="http://schemas.microsoft.com/office/drawing/2014/main" id="{2D78ED34-2924-18DF-1796-4595BB33649A}"/>
              </a:ext>
            </a:extLst>
          </p:cNvPr>
          <p:cNvSpPr/>
          <p:nvPr/>
        </p:nvSpPr>
        <p:spPr>
          <a:xfrm>
            <a:off x="1394459" y="3381375"/>
            <a:ext cx="1104901" cy="313945"/>
          </a:xfrm>
          <a:prstGeom prst="roundRect">
            <a:avLst/>
          </a:prstGeom>
          <a:noFill/>
          <a:ln w="57150">
            <a:solidFill>
              <a:srgbClr val="FE7BAB"/>
            </a:solidFill>
            <a:prstDash val="dashDot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Rectangle : coins arrondis 14">
            <a:extLst>
              <a:ext uri="{FF2B5EF4-FFF2-40B4-BE49-F238E27FC236}">
                <a16:creationId xmlns:a16="http://schemas.microsoft.com/office/drawing/2014/main" id="{E1CB66A1-1784-BA90-58A3-00AE32E37543}"/>
              </a:ext>
            </a:extLst>
          </p:cNvPr>
          <p:cNvSpPr/>
          <p:nvPr/>
        </p:nvSpPr>
        <p:spPr>
          <a:xfrm>
            <a:off x="5687058" y="2755201"/>
            <a:ext cx="2428242" cy="1163072"/>
          </a:xfrm>
          <a:prstGeom prst="roundRect">
            <a:avLst/>
          </a:prstGeom>
          <a:noFill/>
          <a:ln w="57150">
            <a:solidFill>
              <a:srgbClr val="FE7BAB"/>
            </a:solidFill>
            <a:prstDash val="dashDot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Rectangle : coins arrondis 15">
            <a:extLst>
              <a:ext uri="{FF2B5EF4-FFF2-40B4-BE49-F238E27FC236}">
                <a16:creationId xmlns:a16="http://schemas.microsoft.com/office/drawing/2014/main" id="{9DF9F376-865C-03C5-D588-5DA74BF2D2AE}"/>
              </a:ext>
            </a:extLst>
          </p:cNvPr>
          <p:cNvSpPr/>
          <p:nvPr/>
        </p:nvSpPr>
        <p:spPr>
          <a:xfrm>
            <a:off x="4376739" y="3067430"/>
            <a:ext cx="408941" cy="313945"/>
          </a:xfrm>
          <a:prstGeom prst="roundRect">
            <a:avLst/>
          </a:prstGeom>
          <a:noFill/>
          <a:ln w="57150">
            <a:solidFill>
              <a:srgbClr val="FE7BAB"/>
            </a:solidFill>
            <a:prstDash val="dashDot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2A70DB9B-0F10-1E3A-3BC3-4FE80BC4E17D}"/>
              </a:ext>
            </a:extLst>
          </p:cNvPr>
          <p:cNvSpPr txBox="1"/>
          <p:nvPr/>
        </p:nvSpPr>
        <p:spPr>
          <a:xfrm>
            <a:off x="3534674" y="4720422"/>
            <a:ext cx="281442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>
                <a:solidFill>
                  <a:srgbClr val="FE7BAB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Outil de création et de mise en forme du tableau</a:t>
            </a:r>
          </a:p>
        </p:txBody>
      </p:sp>
      <p:pic>
        <p:nvPicPr>
          <p:cNvPr id="21" name="Image 20">
            <a:extLst>
              <a:ext uri="{FF2B5EF4-FFF2-40B4-BE49-F238E27FC236}">
                <a16:creationId xmlns:a16="http://schemas.microsoft.com/office/drawing/2014/main" id="{6797331E-A194-9C3A-DDA1-0747C04F9D4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49103" y="4324861"/>
            <a:ext cx="5657850" cy="2228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80868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C8A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ctogone 4">
            <a:extLst>
              <a:ext uri="{FF2B5EF4-FFF2-40B4-BE49-F238E27FC236}">
                <a16:creationId xmlns:a16="http://schemas.microsoft.com/office/drawing/2014/main" id="{3B9FC8AF-8367-E9F6-56BC-A00E9F930227}"/>
              </a:ext>
            </a:extLst>
          </p:cNvPr>
          <p:cNvSpPr/>
          <p:nvPr/>
        </p:nvSpPr>
        <p:spPr>
          <a:xfrm>
            <a:off x="-785549" y="4894278"/>
            <a:ext cx="3758184" cy="3630168"/>
          </a:xfrm>
          <a:prstGeom prst="octagon">
            <a:avLst/>
          </a:prstGeom>
          <a:noFill/>
          <a:ln w="76200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Octogone 6">
            <a:extLst>
              <a:ext uri="{FF2B5EF4-FFF2-40B4-BE49-F238E27FC236}">
                <a16:creationId xmlns:a16="http://schemas.microsoft.com/office/drawing/2014/main" id="{01001EE0-5108-61D2-5762-5195714E8E40}"/>
              </a:ext>
            </a:extLst>
          </p:cNvPr>
          <p:cNvSpPr/>
          <p:nvPr/>
        </p:nvSpPr>
        <p:spPr>
          <a:xfrm>
            <a:off x="-429951" y="5208222"/>
            <a:ext cx="3035809" cy="3002280"/>
          </a:xfrm>
          <a:prstGeom prst="octagon">
            <a:avLst/>
          </a:prstGeom>
          <a:noFill/>
          <a:ln w="76200">
            <a:solidFill>
              <a:srgbClr val="35EC9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E4CFBE8D-8882-C30C-C407-C63D99713D4E}"/>
              </a:ext>
            </a:extLst>
          </p:cNvPr>
          <p:cNvSpPr txBox="1"/>
          <p:nvPr/>
        </p:nvSpPr>
        <p:spPr>
          <a:xfrm>
            <a:off x="3281571" y="-2097635"/>
            <a:ext cx="562885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400" b="1">
                <a:solidFill>
                  <a:srgbClr val="35EC9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LA PAGE D’ACCEUIL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380BD728-637A-FEF5-4144-543A62D734D4}"/>
              </a:ext>
            </a:extLst>
          </p:cNvPr>
          <p:cNvSpPr txBox="1"/>
          <p:nvPr/>
        </p:nvSpPr>
        <p:spPr>
          <a:xfrm>
            <a:off x="3281571" y="328148"/>
            <a:ext cx="562885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400" b="1">
                <a:solidFill>
                  <a:schemeClr val="bg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LE VOLET D’OUTILS</a:t>
            </a:r>
          </a:p>
        </p:txBody>
      </p:sp>
      <p:pic>
        <p:nvPicPr>
          <p:cNvPr id="6" name="Image 5" descr="Une image contenant texte, Police, Graphique, logo&#10;&#10;Description générée automatiquement">
            <a:extLst>
              <a:ext uri="{FF2B5EF4-FFF2-40B4-BE49-F238E27FC236}">
                <a16:creationId xmlns:a16="http://schemas.microsoft.com/office/drawing/2014/main" id="{DB9A885A-B3E6-BB92-B412-48115C0E6EC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41918" y="5871466"/>
            <a:ext cx="2747776" cy="986534"/>
          </a:xfrm>
          <a:prstGeom prst="rect">
            <a:avLst/>
          </a:prstGeom>
        </p:spPr>
      </p:pic>
      <p:sp>
        <p:nvSpPr>
          <p:cNvPr id="11" name="ZoneTexte 10">
            <a:extLst>
              <a:ext uri="{FF2B5EF4-FFF2-40B4-BE49-F238E27FC236}">
                <a16:creationId xmlns:a16="http://schemas.microsoft.com/office/drawing/2014/main" id="{F11A8EEB-5EF5-48DF-B942-92B6CEA2E0F6}"/>
              </a:ext>
            </a:extLst>
          </p:cNvPr>
          <p:cNvSpPr txBox="1"/>
          <p:nvPr/>
        </p:nvSpPr>
        <p:spPr>
          <a:xfrm>
            <a:off x="3281571" y="1097589"/>
            <a:ext cx="562885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b="1">
                <a:solidFill>
                  <a:schemeClr val="bg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Créer le tableau</a:t>
            </a: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1F3A7F4B-41C1-F8EF-BBB4-93D97A5DFD80}"/>
              </a:ext>
            </a:extLst>
          </p:cNvPr>
          <p:cNvSpPr txBox="1"/>
          <p:nvPr/>
        </p:nvSpPr>
        <p:spPr>
          <a:xfrm>
            <a:off x="4326137" y="2544312"/>
            <a:ext cx="786586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200" b="1">
                <a:solidFill>
                  <a:schemeClr val="bg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Il permet de mettre le cadre  et les lignes du tableau</a:t>
            </a:r>
          </a:p>
        </p:txBody>
      </p:sp>
      <p:pic>
        <p:nvPicPr>
          <p:cNvPr id="18" name="Image 17">
            <a:extLst>
              <a:ext uri="{FF2B5EF4-FFF2-40B4-BE49-F238E27FC236}">
                <a16:creationId xmlns:a16="http://schemas.microsoft.com/office/drawing/2014/main" id="{CB48DE4B-F1E5-F97E-B430-D6A58A9CA144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28504"/>
          <a:stretch/>
        </p:blipFill>
        <p:spPr>
          <a:xfrm>
            <a:off x="2972635" y="2451805"/>
            <a:ext cx="1353503" cy="590057"/>
          </a:xfrm>
          <a:prstGeom prst="rect">
            <a:avLst/>
          </a:prstGeom>
        </p:spPr>
      </p:pic>
      <p:pic>
        <p:nvPicPr>
          <p:cNvPr id="20" name="Image 19">
            <a:extLst>
              <a:ext uri="{FF2B5EF4-FFF2-40B4-BE49-F238E27FC236}">
                <a16:creationId xmlns:a16="http://schemas.microsoft.com/office/drawing/2014/main" id="{EE152BF2-161F-B738-4EB2-1C62020C1FDA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14426" b="11710"/>
          <a:stretch/>
        </p:blipFill>
        <p:spPr>
          <a:xfrm>
            <a:off x="2972634" y="3322320"/>
            <a:ext cx="1353503" cy="731520"/>
          </a:xfrm>
          <a:prstGeom prst="rect">
            <a:avLst/>
          </a:prstGeom>
        </p:spPr>
      </p:pic>
      <p:pic>
        <p:nvPicPr>
          <p:cNvPr id="23" name="Image 22">
            <a:extLst>
              <a:ext uri="{FF2B5EF4-FFF2-40B4-BE49-F238E27FC236}">
                <a16:creationId xmlns:a16="http://schemas.microsoft.com/office/drawing/2014/main" id="{AB369053-277B-3F98-F7D1-C991A7C7697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972635" y="4317195"/>
            <a:ext cx="1353502" cy="738274"/>
          </a:xfrm>
          <a:prstGeom prst="rect">
            <a:avLst/>
          </a:prstGeom>
        </p:spPr>
      </p:pic>
      <p:sp>
        <p:nvSpPr>
          <p:cNvPr id="24" name="ZoneTexte 23">
            <a:extLst>
              <a:ext uri="{FF2B5EF4-FFF2-40B4-BE49-F238E27FC236}">
                <a16:creationId xmlns:a16="http://schemas.microsoft.com/office/drawing/2014/main" id="{5E9BBA7D-4F58-FCCA-1431-1F9F814AC905}"/>
              </a:ext>
            </a:extLst>
          </p:cNvPr>
          <p:cNvSpPr txBox="1"/>
          <p:nvPr/>
        </p:nvSpPr>
        <p:spPr>
          <a:xfrm>
            <a:off x="4326136" y="3539187"/>
            <a:ext cx="786586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200" b="1">
                <a:solidFill>
                  <a:schemeClr val="bg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Il colore les cellules sélectionnées (choisir la couleur)</a:t>
            </a:r>
          </a:p>
        </p:txBody>
      </p:sp>
      <p:sp>
        <p:nvSpPr>
          <p:cNvPr id="25" name="ZoneTexte 24">
            <a:extLst>
              <a:ext uri="{FF2B5EF4-FFF2-40B4-BE49-F238E27FC236}">
                <a16:creationId xmlns:a16="http://schemas.microsoft.com/office/drawing/2014/main" id="{74B3BE84-430A-8D27-24EC-B60375944290}"/>
              </a:ext>
            </a:extLst>
          </p:cNvPr>
          <p:cNvSpPr txBox="1"/>
          <p:nvPr/>
        </p:nvSpPr>
        <p:spPr>
          <a:xfrm>
            <a:off x="4326135" y="4370795"/>
            <a:ext cx="786586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200" b="1">
                <a:solidFill>
                  <a:schemeClr val="bg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Il fusionne les cellules sélectionnées</a:t>
            </a:r>
          </a:p>
          <a:p>
            <a:r>
              <a:rPr lang="fr-FR" sz="2200" b="1">
                <a:solidFill>
                  <a:schemeClr val="bg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 ( Ex: écrire un titre )</a:t>
            </a:r>
          </a:p>
        </p:txBody>
      </p:sp>
      <p:pic>
        <p:nvPicPr>
          <p:cNvPr id="29" name="Image 28" descr="Une image contenant symbole, logo, Graphique, Police&#10;&#10;Description générée automatiquement">
            <a:extLst>
              <a:ext uri="{FF2B5EF4-FFF2-40B4-BE49-F238E27FC236}">
                <a16:creationId xmlns:a16="http://schemas.microsoft.com/office/drawing/2014/main" id="{501B2AE5-D6F1-9A01-1455-7AF770FA8C85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410" y="328148"/>
            <a:ext cx="2548928" cy="2548928"/>
          </a:xfrm>
          <a:prstGeom prst="rect">
            <a:avLst/>
          </a:prstGeom>
        </p:spPr>
      </p:pic>
      <p:grpSp>
        <p:nvGrpSpPr>
          <p:cNvPr id="3" name="Groupe 2">
            <a:extLst>
              <a:ext uri="{FF2B5EF4-FFF2-40B4-BE49-F238E27FC236}">
                <a16:creationId xmlns:a16="http://schemas.microsoft.com/office/drawing/2014/main" id="{4EE94F67-3A9D-D3EB-28BF-BF812AAB6257}"/>
              </a:ext>
            </a:extLst>
          </p:cNvPr>
          <p:cNvGrpSpPr/>
          <p:nvPr/>
        </p:nvGrpSpPr>
        <p:grpSpPr>
          <a:xfrm>
            <a:off x="-12279271" y="1444795"/>
            <a:ext cx="12192000" cy="3008923"/>
            <a:chOff x="12198512" y="2984500"/>
            <a:chExt cx="12192000" cy="3008923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5E70B9D1-8B08-9444-145B-D9E990C8D2BD}"/>
                </a:ext>
              </a:extLst>
            </p:cNvPr>
            <p:cNvSpPr/>
            <p:nvPr/>
          </p:nvSpPr>
          <p:spPr>
            <a:xfrm>
              <a:off x="12198512" y="2984500"/>
              <a:ext cx="12192000" cy="3008923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solidFill>
                <a:srgbClr val="DFEBFA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8" name="ZoneTexte 14">
              <a:extLst>
                <a:ext uri="{FF2B5EF4-FFF2-40B4-BE49-F238E27FC236}">
                  <a16:creationId xmlns:a16="http://schemas.microsoft.com/office/drawing/2014/main" id="{84139BD0-53FD-E1E3-0F1A-090D2CD00C48}"/>
                </a:ext>
              </a:extLst>
            </p:cNvPr>
            <p:cNvSpPr txBox="1"/>
            <p:nvPr/>
          </p:nvSpPr>
          <p:spPr>
            <a:xfrm>
              <a:off x="13502926" y="3690225"/>
              <a:ext cx="6267602" cy="1754326"/>
            </a:xfrm>
            <a:prstGeom prst="rect">
              <a:avLst/>
            </a:prstGeom>
            <a:noFill/>
          </p:spPr>
          <p:txBody>
            <a:bodyPr wrap="square" lIns="91440" tIns="45720" rIns="91440" bIns="45720" rtlCol="0" anchor="t">
              <a:spAutoFit/>
            </a:bodyPr>
            <a:lstStyle>
              <a:defPPr>
                <a:defRPr lang="fr-FR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fr-FR" sz="5400" b="1">
                  <a:solidFill>
                    <a:srgbClr val="FE7BAB"/>
                  </a:solidFill>
                  <a:latin typeface="Poppins" panose="00000500000000000000" pitchFamily="2" charset="0"/>
                  <a:cs typeface="Poppins" panose="00000500000000000000" pitchFamily="2" charset="0"/>
                </a:rPr>
                <a:t>+ </a:t>
              </a:r>
              <a:r>
                <a:rPr lang="fr-FR" sz="5400" b="1">
                  <a:solidFill>
                    <a:schemeClr val="tx2">
                      <a:lumMod val="75000"/>
                      <a:lumOff val="25000"/>
                    </a:schemeClr>
                  </a:solidFill>
                  <a:latin typeface="Poppins" panose="00000500000000000000" pitchFamily="2" charset="0"/>
                  <a:cs typeface="Poppins" panose="00000500000000000000" pitchFamily="2" charset="0"/>
                </a:rPr>
                <a:t>Pour faire une addition</a:t>
              </a:r>
            </a:p>
          </p:txBody>
        </p:sp>
      </p:grpSp>
      <p:grpSp>
        <p:nvGrpSpPr>
          <p:cNvPr id="10" name="Groupe 9">
            <a:extLst>
              <a:ext uri="{FF2B5EF4-FFF2-40B4-BE49-F238E27FC236}">
                <a16:creationId xmlns:a16="http://schemas.microsoft.com/office/drawing/2014/main" id="{F9B7520F-D684-CE29-C008-EE4C861165E0}"/>
              </a:ext>
            </a:extLst>
          </p:cNvPr>
          <p:cNvGrpSpPr/>
          <p:nvPr/>
        </p:nvGrpSpPr>
        <p:grpSpPr>
          <a:xfrm>
            <a:off x="-24471271" y="1441865"/>
            <a:ext cx="12192000" cy="3008923"/>
            <a:chOff x="-12195257" y="2930770"/>
            <a:chExt cx="12192000" cy="3008923"/>
          </a:xfrm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6138D96A-5065-50F8-A399-49D5AF7951CD}"/>
                </a:ext>
              </a:extLst>
            </p:cNvPr>
            <p:cNvSpPr/>
            <p:nvPr/>
          </p:nvSpPr>
          <p:spPr>
            <a:xfrm>
              <a:off x="-12195257" y="2930770"/>
              <a:ext cx="12192000" cy="3008923"/>
            </a:xfrm>
            <a:prstGeom prst="rect">
              <a:avLst/>
            </a:prstGeom>
            <a:solidFill>
              <a:srgbClr val="F77979"/>
            </a:solidFill>
            <a:ln>
              <a:solidFill>
                <a:srgbClr val="D1F2F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solidFill>
                  <a:schemeClr val="bg1"/>
                </a:solidFill>
              </a:endParaRPr>
            </a:p>
          </p:txBody>
        </p:sp>
        <p:sp>
          <p:nvSpPr>
            <p:cNvPr id="14" name="ZoneTexte 13">
              <a:extLst>
                <a:ext uri="{FF2B5EF4-FFF2-40B4-BE49-F238E27FC236}">
                  <a16:creationId xmlns:a16="http://schemas.microsoft.com/office/drawing/2014/main" id="{4DD381E8-3972-C789-06A7-D0526AB6E6AC}"/>
                </a:ext>
              </a:extLst>
            </p:cNvPr>
            <p:cNvSpPr txBox="1"/>
            <p:nvPr/>
          </p:nvSpPr>
          <p:spPr>
            <a:xfrm>
              <a:off x="-10594415" y="3602003"/>
              <a:ext cx="6445422" cy="1754326"/>
            </a:xfrm>
            <a:prstGeom prst="rect">
              <a:avLst/>
            </a:prstGeom>
            <a:noFill/>
          </p:spPr>
          <p:txBody>
            <a:bodyPr wrap="square" lIns="91440" tIns="45720" rIns="91440" bIns="45720" rtlCol="0" anchor="t">
              <a:spAutoFit/>
            </a:bodyPr>
            <a:lstStyle>
              <a:defPPr>
                <a:defRPr lang="fr-FR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fr-FR" sz="5400" b="1">
                  <a:solidFill>
                    <a:schemeClr val="tx2">
                      <a:lumMod val="90000"/>
                      <a:lumOff val="10000"/>
                    </a:schemeClr>
                  </a:solidFill>
                  <a:latin typeface="Poppins"/>
                  <a:cs typeface="Poppins"/>
                </a:rPr>
                <a:t>-</a:t>
              </a:r>
              <a:r>
                <a:rPr lang="fr-FR" sz="5400" b="1">
                  <a:solidFill>
                    <a:schemeClr val="bg1"/>
                  </a:solidFill>
                  <a:latin typeface="Poppins"/>
                  <a:cs typeface="Poppins"/>
                </a:rPr>
                <a:t> Pour faire une soustraction</a:t>
              </a:r>
            </a:p>
          </p:txBody>
        </p:sp>
      </p:grpSp>
      <p:grpSp>
        <p:nvGrpSpPr>
          <p:cNvPr id="15" name="Groupe 14">
            <a:extLst>
              <a:ext uri="{FF2B5EF4-FFF2-40B4-BE49-F238E27FC236}">
                <a16:creationId xmlns:a16="http://schemas.microsoft.com/office/drawing/2014/main" id="{A6C5039A-A425-B963-ECE2-39D2583B9E88}"/>
              </a:ext>
            </a:extLst>
          </p:cNvPr>
          <p:cNvGrpSpPr/>
          <p:nvPr/>
        </p:nvGrpSpPr>
        <p:grpSpPr>
          <a:xfrm>
            <a:off x="-36673040" y="1438200"/>
            <a:ext cx="12192000" cy="3008923"/>
            <a:chOff x="-12195257" y="2974730"/>
            <a:chExt cx="12192000" cy="3008923"/>
          </a:xfrm>
        </p:grpSpPr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36935B1D-CC90-7408-3E21-E7DD758F1774}"/>
                </a:ext>
              </a:extLst>
            </p:cNvPr>
            <p:cNvSpPr/>
            <p:nvPr/>
          </p:nvSpPr>
          <p:spPr>
            <a:xfrm>
              <a:off x="-12195257" y="2974730"/>
              <a:ext cx="12192000" cy="3008923"/>
            </a:xfrm>
            <a:prstGeom prst="rect">
              <a:avLst/>
            </a:prstGeom>
            <a:solidFill>
              <a:srgbClr val="FFF0AF"/>
            </a:solidFill>
            <a:ln>
              <a:solidFill>
                <a:srgbClr val="FFF0AF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7" name="ZoneTexte 14">
              <a:extLst>
                <a:ext uri="{FF2B5EF4-FFF2-40B4-BE49-F238E27FC236}">
                  <a16:creationId xmlns:a16="http://schemas.microsoft.com/office/drawing/2014/main" id="{55E60B02-7E35-EB6A-1716-7C1A14F85E80}"/>
                </a:ext>
              </a:extLst>
            </p:cNvPr>
            <p:cNvSpPr txBox="1"/>
            <p:nvPr/>
          </p:nvSpPr>
          <p:spPr>
            <a:xfrm>
              <a:off x="-10880967" y="3628978"/>
              <a:ext cx="6377351" cy="1754326"/>
            </a:xfrm>
            <a:prstGeom prst="rect">
              <a:avLst/>
            </a:prstGeom>
            <a:noFill/>
          </p:spPr>
          <p:txBody>
            <a:bodyPr wrap="square" lIns="91440" tIns="45720" rIns="91440" bIns="45720" rtlCol="0" anchor="t">
              <a:spAutoFit/>
            </a:bodyPr>
            <a:lstStyle>
              <a:defPPr>
                <a:defRPr lang="fr-FR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fr-FR" sz="5400" b="1">
                  <a:solidFill>
                    <a:srgbClr val="00B0F0"/>
                  </a:solidFill>
                  <a:latin typeface="Poppins"/>
                  <a:cs typeface="Poppins"/>
                </a:rPr>
                <a:t>*</a:t>
              </a:r>
              <a:r>
                <a:rPr lang="fr-FR" sz="5400" b="1">
                  <a:solidFill>
                    <a:srgbClr val="DF75A5"/>
                  </a:solidFill>
                  <a:latin typeface="Poppins"/>
                  <a:cs typeface="Poppins"/>
                </a:rPr>
                <a:t> Pour faire une multiplication</a:t>
              </a:r>
            </a:p>
          </p:txBody>
        </p:sp>
      </p:grpSp>
      <p:pic>
        <p:nvPicPr>
          <p:cNvPr id="19" name="Image 18" descr="Une image contenant symbole, logo, Graphique, Police&#10;&#10;Description générée automatiquement">
            <a:extLst>
              <a:ext uri="{FF2B5EF4-FFF2-40B4-BE49-F238E27FC236}">
                <a16:creationId xmlns:a16="http://schemas.microsoft.com/office/drawing/2014/main" id="{D4E5538C-9D92-C7E7-6136-8DD7F4184FBB}"/>
              </a:ext>
            </a:extLst>
          </p:cNvPr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9872" b="50999"/>
          <a:stretch/>
        </p:blipFill>
        <p:spPr>
          <a:xfrm>
            <a:off x="-3742262" y="1712926"/>
            <a:ext cx="2689998" cy="2629515"/>
          </a:xfrm>
          <a:prstGeom prst="rect">
            <a:avLst/>
          </a:prstGeom>
        </p:spPr>
      </p:pic>
      <p:pic>
        <p:nvPicPr>
          <p:cNvPr id="21" name="Image 20" descr="Une image contenant symbole, logo, Graphique, Police&#10;&#10;Description générée automatiquement">
            <a:extLst>
              <a:ext uri="{FF2B5EF4-FFF2-40B4-BE49-F238E27FC236}">
                <a16:creationId xmlns:a16="http://schemas.microsoft.com/office/drawing/2014/main" id="{BD3596A0-7224-7EDB-F9C9-D08881E8900E}"/>
              </a:ext>
            </a:extLst>
          </p:cNvPr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872" b="50999"/>
          <a:stretch/>
        </p:blipFill>
        <p:spPr>
          <a:xfrm>
            <a:off x="-15934262" y="1763726"/>
            <a:ext cx="2689998" cy="2629516"/>
          </a:xfrm>
          <a:prstGeom prst="rect">
            <a:avLst/>
          </a:prstGeom>
        </p:spPr>
      </p:pic>
      <p:pic>
        <p:nvPicPr>
          <p:cNvPr id="22" name="Image 21" descr="Une image contenant symbole, logo, Graphique, Police&#10;&#10;Description générée automatiquement">
            <a:extLst>
              <a:ext uri="{FF2B5EF4-FFF2-40B4-BE49-F238E27FC236}">
                <a16:creationId xmlns:a16="http://schemas.microsoft.com/office/drawing/2014/main" id="{C09712C0-5A2F-27D1-53E3-EDE5ECB67BBD}"/>
              </a:ext>
            </a:extLst>
          </p:cNvPr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3406" t="50999" r="48438"/>
          <a:stretch/>
        </p:blipFill>
        <p:spPr>
          <a:xfrm>
            <a:off x="-27739092" y="1716100"/>
            <a:ext cx="2949678" cy="26295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333851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ctogone 4">
            <a:extLst>
              <a:ext uri="{FF2B5EF4-FFF2-40B4-BE49-F238E27FC236}">
                <a16:creationId xmlns:a16="http://schemas.microsoft.com/office/drawing/2014/main" id="{3B9FC8AF-8367-E9F6-56BC-A00E9F930227}"/>
              </a:ext>
            </a:extLst>
          </p:cNvPr>
          <p:cNvSpPr/>
          <p:nvPr/>
        </p:nvSpPr>
        <p:spPr>
          <a:xfrm>
            <a:off x="-785549" y="4894278"/>
            <a:ext cx="3758184" cy="3630168"/>
          </a:xfrm>
          <a:prstGeom prst="octagon">
            <a:avLst/>
          </a:prstGeom>
          <a:noFill/>
          <a:ln w="76200">
            <a:solidFill>
              <a:srgbClr val="5C8AFF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Octogone 6">
            <a:extLst>
              <a:ext uri="{FF2B5EF4-FFF2-40B4-BE49-F238E27FC236}">
                <a16:creationId xmlns:a16="http://schemas.microsoft.com/office/drawing/2014/main" id="{01001EE0-5108-61D2-5762-5195714E8E40}"/>
              </a:ext>
            </a:extLst>
          </p:cNvPr>
          <p:cNvSpPr/>
          <p:nvPr/>
        </p:nvSpPr>
        <p:spPr>
          <a:xfrm>
            <a:off x="-429951" y="5208222"/>
            <a:ext cx="3035809" cy="3002280"/>
          </a:xfrm>
          <a:prstGeom prst="octagon">
            <a:avLst/>
          </a:prstGeom>
          <a:noFill/>
          <a:ln w="76200">
            <a:solidFill>
              <a:srgbClr val="35EC9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8" name="Image 7" descr="Une image contenant capture d’écran, Graphique, Police, graphisme&#10;&#10;Description générée automatiquement">
            <a:extLst>
              <a:ext uri="{FF2B5EF4-FFF2-40B4-BE49-F238E27FC236}">
                <a16:creationId xmlns:a16="http://schemas.microsoft.com/office/drawing/2014/main" id="{2446B7B4-B476-1852-4666-23C2BB6C290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5371" y="5859145"/>
            <a:ext cx="2701229" cy="969823"/>
          </a:xfrm>
          <a:prstGeom prst="rect">
            <a:avLst/>
          </a:prstGeom>
        </p:spPr>
      </p:pic>
      <p:sp>
        <p:nvSpPr>
          <p:cNvPr id="9" name="ZoneTexte 8">
            <a:extLst>
              <a:ext uri="{FF2B5EF4-FFF2-40B4-BE49-F238E27FC236}">
                <a16:creationId xmlns:a16="http://schemas.microsoft.com/office/drawing/2014/main" id="{380BD728-637A-FEF5-4144-543A62D734D4}"/>
              </a:ext>
            </a:extLst>
          </p:cNvPr>
          <p:cNvSpPr txBox="1"/>
          <p:nvPr/>
        </p:nvSpPr>
        <p:spPr>
          <a:xfrm>
            <a:off x="3281571" y="328148"/>
            <a:ext cx="562885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400" b="1">
                <a:solidFill>
                  <a:srgbClr val="35EC9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LES CALCULS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9260AF70-713B-F513-3528-F317AEDD175B}"/>
              </a:ext>
            </a:extLst>
          </p:cNvPr>
          <p:cNvSpPr txBox="1"/>
          <p:nvPr/>
        </p:nvSpPr>
        <p:spPr>
          <a:xfrm>
            <a:off x="3281571" y="-2371511"/>
            <a:ext cx="562885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400" b="1">
                <a:solidFill>
                  <a:schemeClr val="bg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LE VOLET D’OUTILS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FC21BEE3-E556-D5A5-6C2E-2EFC42D90793}"/>
              </a:ext>
            </a:extLst>
          </p:cNvPr>
          <p:cNvSpPr txBox="1"/>
          <p:nvPr/>
        </p:nvSpPr>
        <p:spPr>
          <a:xfrm>
            <a:off x="4183866" y="5523691"/>
            <a:ext cx="536625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>
                <a:solidFill>
                  <a:srgbClr val="5C8AFF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Pour commencer un calcul sur Excel, il faut toujours commencer par un </a:t>
            </a:r>
            <a:r>
              <a:rPr lang="fr-FR" sz="2400" b="1">
                <a:solidFill>
                  <a:srgbClr val="FE7BAB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=</a:t>
            </a:r>
          </a:p>
        </p:txBody>
      </p:sp>
      <p:grpSp>
        <p:nvGrpSpPr>
          <p:cNvPr id="2" name="Groupe 1">
            <a:extLst>
              <a:ext uri="{FF2B5EF4-FFF2-40B4-BE49-F238E27FC236}">
                <a16:creationId xmlns:a16="http://schemas.microsoft.com/office/drawing/2014/main" id="{6356A604-9745-16CA-4667-2BAB247B12B9}"/>
              </a:ext>
            </a:extLst>
          </p:cNvPr>
          <p:cNvGrpSpPr/>
          <p:nvPr/>
        </p:nvGrpSpPr>
        <p:grpSpPr>
          <a:xfrm>
            <a:off x="-11071" y="1495595"/>
            <a:ext cx="12192000" cy="3008923"/>
            <a:chOff x="12198512" y="2984500"/>
            <a:chExt cx="12192000" cy="3008923"/>
          </a:xfrm>
        </p:grpSpPr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EA39D624-B854-1CB9-5C7F-772486E61B5B}"/>
                </a:ext>
              </a:extLst>
            </p:cNvPr>
            <p:cNvSpPr/>
            <p:nvPr/>
          </p:nvSpPr>
          <p:spPr>
            <a:xfrm>
              <a:off x="12198512" y="2984500"/>
              <a:ext cx="12192000" cy="3008923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solidFill>
                <a:srgbClr val="DFEBFA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0" name="ZoneTexte 14">
              <a:extLst>
                <a:ext uri="{FF2B5EF4-FFF2-40B4-BE49-F238E27FC236}">
                  <a16:creationId xmlns:a16="http://schemas.microsoft.com/office/drawing/2014/main" id="{18456E4A-8B6E-44E0-4C51-C9477F9A5137}"/>
                </a:ext>
              </a:extLst>
            </p:cNvPr>
            <p:cNvSpPr txBox="1"/>
            <p:nvPr/>
          </p:nvSpPr>
          <p:spPr>
            <a:xfrm>
              <a:off x="13502926" y="3690225"/>
              <a:ext cx="6267602" cy="1754326"/>
            </a:xfrm>
            <a:prstGeom prst="rect">
              <a:avLst/>
            </a:prstGeom>
            <a:noFill/>
          </p:spPr>
          <p:txBody>
            <a:bodyPr wrap="square" lIns="91440" tIns="45720" rIns="91440" bIns="45720" rtlCol="0" anchor="t">
              <a:spAutoFit/>
            </a:bodyPr>
            <a:lstStyle>
              <a:defPPr>
                <a:defRPr lang="fr-FR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fr-FR" sz="5400" b="1">
                  <a:solidFill>
                    <a:srgbClr val="FE7BAB"/>
                  </a:solidFill>
                  <a:latin typeface="Poppins" panose="00000500000000000000" pitchFamily="2" charset="0"/>
                  <a:cs typeface="Poppins" panose="00000500000000000000" pitchFamily="2" charset="0"/>
                </a:rPr>
                <a:t>+ </a:t>
              </a:r>
              <a:r>
                <a:rPr lang="fr-FR" sz="5400" b="1">
                  <a:solidFill>
                    <a:schemeClr val="tx2">
                      <a:lumMod val="75000"/>
                      <a:lumOff val="25000"/>
                    </a:schemeClr>
                  </a:solidFill>
                  <a:latin typeface="Poppins" panose="00000500000000000000" pitchFamily="2" charset="0"/>
                  <a:cs typeface="Poppins" panose="00000500000000000000" pitchFamily="2" charset="0"/>
                </a:rPr>
                <a:t>Pour faire une addition</a:t>
              </a:r>
            </a:p>
          </p:txBody>
        </p:sp>
      </p:grpSp>
      <p:grpSp>
        <p:nvGrpSpPr>
          <p:cNvPr id="13" name="Groupe 12">
            <a:extLst>
              <a:ext uri="{FF2B5EF4-FFF2-40B4-BE49-F238E27FC236}">
                <a16:creationId xmlns:a16="http://schemas.microsoft.com/office/drawing/2014/main" id="{16B708CA-7D7B-78A0-A701-4481302D6F16}"/>
              </a:ext>
            </a:extLst>
          </p:cNvPr>
          <p:cNvGrpSpPr/>
          <p:nvPr/>
        </p:nvGrpSpPr>
        <p:grpSpPr>
          <a:xfrm>
            <a:off x="-12203071" y="1441865"/>
            <a:ext cx="12192000" cy="3008923"/>
            <a:chOff x="-12195257" y="2930770"/>
            <a:chExt cx="12192000" cy="3008923"/>
          </a:xfrm>
        </p:grpSpPr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D66907ED-C122-F4C6-A3B2-05D4D4C81C81}"/>
                </a:ext>
              </a:extLst>
            </p:cNvPr>
            <p:cNvSpPr/>
            <p:nvPr/>
          </p:nvSpPr>
          <p:spPr>
            <a:xfrm>
              <a:off x="-12195257" y="2930770"/>
              <a:ext cx="12192000" cy="3008923"/>
            </a:xfrm>
            <a:prstGeom prst="rect">
              <a:avLst/>
            </a:prstGeom>
            <a:solidFill>
              <a:srgbClr val="F77979"/>
            </a:solidFill>
            <a:ln>
              <a:solidFill>
                <a:srgbClr val="D1F2F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solidFill>
                  <a:schemeClr val="bg1"/>
                </a:solidFill>
              </a:endParaRPr>
            </a:p>
          </p:txBody>
        </p:sp>
        <p:sp>
          <p:nvSpPr>
            <p:cNvPr id="15" name="ZoneTexte 14">
              <a:extLst>
                <a:ext uri="{FF2B5EF4-FFF2-40B4-BE49-F238E27FC236}">
                  <a16:creationId xmlns:a16="http://schemas.microsoft.com/office/drawing/2014/main" id="{DB2AD40E-D915-52A5-AE1E-7DD43CA16891}"/>
                </a:ext>
              </a:extLst>
            </p:cNvPr>
            <p:cNvSpPr txBox="1"/>
            <p:nvPr/>
          </p:nvSpPr>
          <p:spPr>
            <a:xfrm>
              <a:off x="-10594415" y="3602003"/>
              <a:ext cx="6445422" cy="1754326"/>
            </a:xfrm>
            <a:prstGeom prst="rect">
              <a:avLst/>
            </a:prstGeom>
            <a:noFill/>
          </p:spPr>
          <p:txBody>
            <a:bodyPr wrap="square" lIns="91440" tIns="45720" rIns="91440" bIns="45720" rtlCol="0" anchor="t">
              <a:spAutoFit/>
            </a:bodyPr>
            <a:lstStyle>
              <a:defPPr>
                <a:defRPr lang="fr-FR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fr-FR" sz="5400" b="1">
                  <a:solidFill>
                    <a:schemeClr val="tx2">
                      <a:lumMod val="90000"/>
                      <a:lumOff val="10000"/>
                    </a:schemeClr>
                  </a:solidFill>
                  <a:latin typeface="Poppins"/>
                  <a:cs typeface="Poppins"/>
                </a:rPr>
                <a:t>-</a:t>
              </a:r>
              <a:r>
                <a:rPr lang="fr-FR" sz="5400" b="1">
                  <a:solidFill>
                    <a:schemeClr val="bg1"/>
                  </a:solidFill>
                  <a:latin typeface="Poppins"/>
                  <a:cs typeface="Poppins"/>
                </a:rPr>
                <a:t> Pour faire une soustraction</a:t>
              </a:r>
            </a:p>
          </p:txBody>
        </p:sp>
      </p:grpSp>
      <p:grpSp>
        <p:nvGrpSpPr>
          <p:cNvPr id="17" name="Groupe 16">
            <a:extLst>
              <a:ext uri="{FF2B5EF4-FFF2-40B4-BE49-F238E27FC236}">
                <a16:creationId xmlns:a16="http://schemas.microsoft.com/office/drawing/2014/main" id="{EAC8537B-C483-4551-CBEC-5B9275B530DE}"/>
              </a:ext>
            </a:extLst>
          </p:cNvPr>
          <p:cNvGrpSpPr/>
          <p:nvPr/>
        </p:nvGrpSpPr>
        <p:grpSpPr>
          <a:xfrm>
            <a:off x="-24404840" y="1447725"/>
            <a:ext cx="12192000" cy="3008923"/>
            <a:chOff x="-12195257" y="2974730"/>
            <a:chExt cx="12192000" cy="3008923"/>
          </a:xfrm>
        </p:grpSpPr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FEAB4B0E-B8E9-1AC9-FE97-C90DB6868B40}"/>
                </a:ext>
              </a:extLst>
            </p:cNvPr>
            <p:cNvSpPr/>
            <p:nvPr/>
          </p:nvSpPr>
          <p:spPr>
            <a:xfrm>
              <a:off x="-12195257" y="2974730"/>
              <a:ext cx="12192000" cy="3008923"/>
            </a:xfrm>
            <a:prstGeom prst="rect">
              <a:avLst/>
            </a:prstGeom>
            <a:solidFill>
              <a:srgbClr val="FFF0AF"/>
            </a:solidFill>
            <a:ln>
              <a:solidFill>
                <a:srgbClr val="FFF0AF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0" name="ZoneTexte 14">
              <a:extLst>
                <a:ext uri="{FF2B5EF4-FFF2-40B4-BE49-F238E27FC236}">
                  <a16:creationId xmlns:a16="http://schemas.microsoft.com/office/drawing/2014/main" id="{7FC932FB-B1B2-260E-53C0-A6DCBB67E0A1}"/>
                </a:ext>
              </a:extLst>
            </p:cNvPr>
            <p:cNvSpPr txBox="1"/>
            <p:nvPr/>
          </p:nvSpPr>
          <p:spPr>
            <a:xfrm>
              <a:off x="-10880967" y="3628978"/>
              <a:ext cx="6377351" cy="1754326"/>
            </a:xfrm>
            <a:prstGeom prst="rect">
              <a:avLst/>
            </a:prstGeom>
            <a:noFill/>
          </p:spPr>
          <p:txBody>
            <a:bodyPr wrap="square" lIns="91440" tIns="45720" rIns="91440" bIns="45720" rtlCol="0" anchor="t">
              <a:spAutoFit/>
            </a:bodyPr>
            <a:lstStyle>
              <a:defPPr>
                <a:defRPr lang="fr-FR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fr-FR" sz="5400" b="1">
                  <a:solidFill>
                    <a:srgbClr val="00B0F0"/>
                  </a:solidFill>
                  <a:latin typeface="Poppins"/>
                  <a:cs typeface="Poppins"/>
                </a:rPr>
                <a:t>*</a:t>
              </a:r>
              <a:r>
                <a:rPr lang="fr-FR" sz="5400" b="1">
                  <a:solidFill>
                    <a:srgbClr val="DF75A5"/>
                  </a:solidFill>
                  <a:latin typeface="Poppins"/>
                  <a:cs typeface="Poppins"/>
                </a:rPr>
                <a:t> Pour faire une multiplication</a:t>
              </a:r>
            </a:p>
          </p:txBody>
        </p:sp>
      </p:grpSp>
      <p:pic>
        <p:nvPicPr>
          <p:cNvPr id="37" name="Image 36" descr="Une image contenant symbole, logo, Graphique, Police&#10;&#10;Description générée automatiquement">
            <a:extLst>
              <a:ext uri="{FF2B5EF4-FFF2-40B4-BE49-F238E27FC236}">
                <a16:creationId xmlns:a16="http://schemas.microsoft.com/office/drawing/2014/main" id="{43B80A60-1B70-CD1A-9907-6B2DEAFA7060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9872" b="50999"/>
          <a:stretch/>
        </p:blipFill>
        <p:spPr>
          <a:xfrm>
            <a:off x="8525938" y="1763726"/>
            <a:ext cx="2689998" cy="2629515"/>
          </a:xfrm>
          <a:prstGeom prst="rect">
            <a:avLst/>
          </a:prstGeom>
        </p:spPr>
      </p:pic>
      <p:pic>
        <p:nvPicPr>
          <p:cNvPr id="38" name="Image 37" descr="Une image contenant symbole, logo, Graphique, Police&#10;&#10;Description générée automatiquement">
            <a:extLst>
              <a:ext uri="{FF2B5EF4-FFF2-40B4-BE49-F238E27FC236}">
                <a16:creationId xmlns:a16="http://schemas.microsoft.com/office/drawing/2014/main" id="{40D88ACB-66C4-E785-B6B2-703B1B4B055E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872" b="50999"/>
          <a:stretch/>
        </p:blipFill>
        <p:spPr>
          <a:xfrm>
            <a:off x="-3666062" y="1763726"/>
            <a:ext cx="2689998" cy="2629516"/>
          </a:xfrm>
          <a:prstGeom prst="rect">
            <a:avLst/>
          </a:prstGeom>
        </p:spPr>
      </p:pic>
      <p:pic>
        <p:nvPicPr>
          <p:cNvPr id="39" name="Image 38" descr="Une image contenant symbole, logo, Graphique, Police&#10;&#10;Description générée automatiquement">
            <a:extLst>
              <a:ext uri="{FF2B5EF4-FFF2-40B4-BE49-F238E27FC236}">
                <a16:creationId xmlns:a16="http://schemas.microsoft.com/office/drawing/2014/main" id="{CC1513C2-99ED-97D7-007E-7A6B4355C59D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3406" t="50999" r="48438"/>
          <a:stretch/>
        </p:blipFill>
        <p:spPr>
          <a:xfrm>
            <a:off x="-15470892" y="1725625"/>
            <a:ext cx="2949678" cy="2629516"/>
          </a:xfrm>
          <a:prstGeom prst="rect">
            <a:avLst/>
          </a:prstGeom>
        </p:spPr>
      </p:pic>
      <p:grpSp>
        <p:nvGrpSpPr>
          <p:cNvPr id="43" name="Groupe 42">
            <a:extLst>
              <a:ext uri="{FF2B5EF4-FFF2-40B4-BE49-F238E27FC236}">
                <a16:creationId xmlns:a16="http://schemas.microsoft.com/office/drawing/2014/main" id="{9FF1B4E4-49C4-9D9A-5447-15AA7392EFC0}"/>
              </a:ext>
            </a:extLst>
          </p:cNvPr>
          <p:cNvGrpSpPr/>
          <p:nvPr/>
        </p:nvGrpSpPr>
        <p:grpSpPr>
          <a:xfrm>
            <a:off x="-9705846" y="-3686269"/>
            <a:ext cx="2689998" cy="2629515"/>
            <a:chOff x="6641614" y="1709555"/>
            <a:chExt cx="2689998" cy="2629515"/>
          </a:xfrm>
        </p:grpSpPr>
        <p:pic>
          <p:nvPicPr>
            <p:cNvPr id="36" name="Image 35" descr="Une image contenant symbole, logo, Graphique, Police&#10;&#10;Description générée automatiquement">
              <a:extLst>
                <a:ext uri="{FF2B5EF4-FFF2-40B4-BE49-F238E27FC236}">
                  <a16:creationId xmlns:a16="http://schemas.microsoft.com/office/drawing/2014/main" id="{B50D761B-17B7-6471-4420-99774A6B293F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9872" t="50999"/>
            <a:stretch/>
          </p:blipFill>
          <p:spPr>
            <a:xfrm>
              <a:off x="6641614" y="1709555"/>
              <a:ext cx="2689998" cy="2629515"/>
            </a:xfrm>
            <a:prstGeom prst="rect">
              <a:avLst/>
            </a:prstGeom>
          </p:spPr>
        </p:pic>
        <p:sp>
          <p:nvSpPr>
            <p:cNvPr id="40" name="Ellipse 39">
              <a:extLst>
                <a:ext uri="{FF2B5EF4-FFF2-40B4-BE49-F238E27FC236}">
                  <a16:creationId xmlns:a16="http://schemas.microsoft.com/office/drawing/2014/main" id="{2F210BE7-4D91-7A82-840C-8FE1021F0899}"/>
                </a:ext>
              </a:extLst>
            </p:cNvPr>
            <p:cNvSpPr/>
            <p:nvPr/>
          </p:nvSpPr>
          <p:spPr>
            <a:xfrm>
              <a:off x="7009347" y="1948307"/>
              <a:ext cx="1920495" cy="2159000"/>
            </a:xfrm>
            <a:prstGeom prst="ellipse">
              <a:avLst/>
            </a:prstGeom>
            <a:solidFill>
              <a:srgbClr val="FF980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pic>
          <p:nvPicPr>
            <p:cNvPr id="35" name="Image 34">
              <a:extLst>
                <a:ext uri="{FF2B5EF4-FFF2-40B4-BE49-F238E27FC236}">
                  <a16:creationId xmlns:a16="http://schemas.microsoft.com/office/drawing/2014/main" id="{E0D0F716-3694-725F-80D9-3F16BAB583D4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143600" y="2073763"/>
              <a:ext cx="1786242" cy="1908088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84577462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ctogone 4">
            <a:extLst>
              <a:ext uri="{FF2B5EF4-FFF2-40B4-BE49-F238E27FC236}">
                <a16:creationId xmlns:a16="http://schemas.microsoft.com/office/drawing/2014/main" id="{3B9FC8AF-8367-E9F6-56BC-A00E9F930227}"/>
              </a:ext>
            </a:extLst>
          </p:cNvPr>
          <p:cNvSpPr/>
          <p:nvPr/>
        </p:nvSpPr>
        <p:spPr>
          <a:xfrm>
            <a:off x="-785549" y="4894278"/>
            <a:ext cx="3758184" cy="3630168"/>
          </a:xfrm>
          <a:prstGeom prst="octagon">
            <a:avLst/>
          </a:prstGeom>
          <a:noFill/>
          <a:ln w="76200">
            <a:solidFill>
              <a:srgbClr val="5C8AFF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Octogone 6">
            <a:extLst>
              <a:ext uri="{FF2B5EF4-FFF2-40B4-BE49-F238E27FC236}">
                <a16:creationId xmlns:a16="http://schemas.microsoft.com/office/drawing/2014/main" id="{01001EE0-5108-61D2-5762-5195714E8E40}"/>
              </a:ext>
            </a:extLst>
          </p:cNvPr>
          <p:cNvSpPr/>
          <p:nvPr/>
        </p:nvSpPr>
        <p:spPr>
          <a:xfrm>
            <a:off x="-429951" y="5208222"/>
            <a:ext cx="3035809" cy="3002280"/>
          </a:xfrm>
          <a:prstGeom prst="octagon">
            <a:avLst/>
          </a:prstGeom>
          <a:noFill/>
          <a:ln w="76200">
            <a:solidFill>
              <a:srgbClr val="35EC9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8" name="Image 7" descr="Une image contenant capture d’écran, Graphique, Police, graphisme&#10;&#10;Description générée automatiquement">
            <a:extLst>
              <a:ext uri="{FF2B5EF4-FFF2-40B4-BE49-F238E27FC236}">
                <a16:creationId xmlns:a16="http://schemas.microsoft.com/office/drawing/2014/main" id="{2446B7B4-B476-1852-4666-23C2BB6C290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5371" y="5859145"/>
            <a:ext cx="2701229" cy="969823"/>
          </a:xfrm>
          <a:prstGeom prst="rect">
            <a:avLst/>
          </a:prstGeom>
        </p:spPr>
      </p:pic>
      <p:sp>
        <p:nvSpPr>
          <p:cNvPr id="9" name="ZoneTexte 8">
            <a:extLst>
              <a:ext uri="{FF2B5EF4-FFF2-40B4-BE49-F238E27FC236}">
                <a16:creationId xmlns:a16="http://schemas.microsoft.com/office/drawing/2014/main" id="{380BD728-637A-FEF5-4144-543A62D734D4}"/>
              </a:ext>
            </a:extLst>
          </p:cNvPr>
          <p:cNvSpPr txBox="1"/>
          <p:nvPr/>
        </p:nvSpPr>
        <p:spPr>
          <a:xfrm>
            <a:off x="3281571" y="328148"/>
            <a:ext cx="562885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400" b="1">
                <a:solidFill>
                  <a:srgbClr val="35EC9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LES CALCULS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9260AF70-713B-F513-3528-F317AEDD175B}"/>
              </a:ext>
            </a:extLst>
          </p:cNvPr>
          <p:cNvSpPr txBox="1"/>
          <p:nvPr/>
        </p:nvSpPr>
        <p:spPr>
          <a:xfrm>
            <a:off x="3281571" y="-2371511"/>
            <a:ext cx="562885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400" b="1">
                <a:solidFill>
                  <a:schemeClr val="bg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LE VOLET D’OUTILS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FC21BEE3-E556-D5A5-6C2E-2EFC42D90793}"/>
              </a:ext>
            </a:extLst>
          </p:cNvPr>
          <p:cNvSpPr txBox="1"/>
          <p:nvPr/>
        </p:nvSpPr>
        <p:spPr>
          <a:xfrm>
            <a:off x="4183866" y="5523691"/>
            <a:ext cx="536625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>
                <a:solidFill>
                  <a:srgbClr val="5C8AFF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Pour commencer un calcul sur Excel, il faut toujours commencer par un </a:t>
            </a:r>
            <a:r>
              <a:rPr lang="fr-FR" sz="2400" b="1">
                <a:solidFill>
                  <a:srgbClr val="FE7BAB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=</a:t>
            </a:r>
          </a:p>
        </p:txBody>
      </p:sp>
      <p:grpSp>
        <p:nvGrpSpPr>
          <p:cNvPr id="2" name="Groupe 1">
            <a:extLst>
              <a:ext uri="{FF2B5EF4-FFF2-40B4-BE49-F238E27FC236}">
                <a16:creationId xmlns:a16="http://schemas.microsoft.com/office/drawing/2014/main" id="{6356A604-9745-16CA-4667-2BAB247B12B9}"/>
              </a:ext>
            </a:extLst>
          </p:cNvPr>
          <p:cNvGrpSpPr/>
          <p:nvPr/>
        </p:nvGrpSpPr>
        <p:grpSpPr>
          <a:xfrm>
            <a:off x="12180929" y="1438445"/>
            <a:ext cx="12192000" cy="3008923"/>
            <a:chOff x="12198512" y="2984500"/>
            <a:chExt cx="12192000" cy="3008923"/>
          </a:xfrm>
        </p:grpSpPr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EA39D624-B854-1CB9-5C7F-772486E61B5B}"/>
                </a:ext>
              </a:extLst>
            </p:cNvPr>
            <p:cNvSpPr/>
            <p:nvPr/>
          </p:nvSpPr>
          <p:spPr>
            <a:xfrm>
              <a:off x="12198512" y="2984500"/>
              <a:ext cx="12192000" cy="3008923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solidFill>
                <a:srgbClr val="DFEBFA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0" name="ZoneTexte 14">
              <a:extLst>
                <a:ext uri="{FF2B5EF4-FFF2-40B4-BE49-F238E27FC236}">
                  <a16:creationId xmlns:a16="http://schemas.microsoft.com/office/drawing/2014/main" id="{18456E4A-8B6E-44E0-4C51-C9477F9A5137}"/>
                </a:ext>
              </a:extLst>
            </p:cNvPr>
            <p:cNvSpPr txBox="1"/>
            <p:nvPr/>
          </p:nvSpPr>
          <p:spPr>
            <a:xfrm>
              <a:off x="13502926" y="3690225"/>
              <a:ext cx="6267602" cy="1754326"/>
            </a:xfrm>
            <a:prstGeom prst="rect">
              <a:avLst/>
            </a:prstGeom>
            <a:noFill/>
          </p:spPr>
          <p:txBody>
            <a:bodyPr wrap="square" lIns="91440" tIns="45720" rIns="91440" bIns="45720" rtlCol="0" anchor="t">
              <a:spAutoFit/>
            </a:bodyPr>
            <a:lstStyle>
              <a:defPPr>
                <a:defRPr lang="fr-FR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fr-FR" sz="5400" b="1">
                  <a:solidFill>
                    <a:srgbClr val="FE7BAB"/>
                  </a:solidFill>
                  <a:latin typeface="Poppins" panose="00000500000000000000" pitchFamily="2" charset="0"/>
                  <a:cs typeface="Poppins" panose="00000500000000000000" pitchFamily="2" charset="0"/>
                </a:rPr>
                <a:t>+ </a:t>
              </a:r>
              <a:r>
                <a:rPr lang="fr-FR" sz="5400" b="1">
                  <a:solidFill>
                    <a:schemeClr val="tx2">
                      <a:lumMod val="75000"/>
                      <a:lumOff val="25000"/>
                    </a:schemeClr>
                  </a:solidFill>
                  <a:latin typeface="Poppins" panose="00000500000000000000" pitchFamily="2" charset="0"/>
                  <a:cs typeface="Poppins" panose="00000500000000000000" pitchFamily="2" charset="0"/>
                </a:rPr>
                <a:t>Pour faire une addition</a:t>
              </a:r>
            </a:p>
          </p:txBody>
        </p:sp>
      </p:grpSp>
      <p:grpSp>
        <p:nvGrpSpPr>
          <p:cNvPr id="13" name="Groupe 12">
            <a:extLst>
              <a:ext uri="{FF2B5EF4-FFF2-40B4-BE49-F238E27FC236}">
                <a16:creationId xmlns:a16="http://schemas.microsoft.com/office/drawing/2014/main" id="{16B708CA-7D7B-78A0-A701-4481302D6F16}"/>
              </a:ext>
            </a:extLst>
          </p:cNvPr>
          <p:cNvGrpSpPr/>
          <p:nvPr/>
        </p:nvGrpSpPr>
        <p:grpSpPr>
          <a:xfrm>
            <a:off x="-11071" y="1441865"/>
            <a:ext cx="12192000" cy="3008923"/>
            <a:chOff x="-12195257" y="2930770"/>
            <a:chExt cx="12192000" cy="3008923"/>
          </a:xfrm>
        </p:grpSpPr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D66907ED-C122-F4C6-A3B2-05D4D4C81C81}"/>
                </a:ext>
              </a:extLst>
            </p:cNvPr>
            <p:cNvSpPr/>
            <p:nvPr/>
          </p:nvSpPr>
          <p:spPr>
            <a:xfrm>
              <a:off x="-12195257" y="2930770"/>
              <a:ext cx="12192000" cy="3008923"/>
            </a:xfrm>
            <a:prstGeom prst="rect">
              <a:avLst/>
            </a:prstGeom>
            <a:solidFill>
              <a:srgbClr val="F77979"/>
            </a:solidFill>
            <a:ln>
              <a:solidFill>
                <a:srgbClr val="D1F2F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solidFill>
                  <a:schemeClr val="bg1"/>
                </a:solidFill>
              </a:endParaRPr>
            </a:p>
          </p:txBody>
        </p:sp>
        <p:sp>
          <p:nvSpPr>
            <p:cNvPr id="15" name="ZoneTexte 14">
              <a:extLst>
                <a:ext uri="{FF2B5EF4-FFF2-40B4-BE49-F238E27FC236}">
                  <a16:creationId xmlns:a16="http://schemas.microsoft.com/office/drawing/2014/main" id="{DB2AD40E-D915-52A5-AE1E-7DD43CA16891}"/>
                </a:ext>
              </a:extLst>
            </p:cNvPr>
            <p:cNvSpPr txBox="1"/>
            <p:nvPr/>
          </p:nvSpPr>
          <p:spPr>
            <a:xfrm>
              <a:off x="-10594415" y="3602003"/>
              <a:ext cx="6445422" cy="1754326"/>
            </a:xfrm>
            <a:prstGeom prst="rect">
              <a:avLst/>
            </a:prstGeom>
            <a:noFill/>
          </p:spPr>
          <p:txBody>
            <a:bodyPr wrap="square" lIns="91440" tIns="45720" rIns="91440" bIns="45720" rtlCol="0" anchor="t">
              <a:spAutoFit/>
            </a:bodyPr>
            <a:lstStyle>
              <a:defPPr>
                <a:defRPr lang="fr-FR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fr-FR" sz="5400" b="1">
                  <a:solidFill>
                    <a:schemeClr val="tx2">
                      <a:lumMod val="90000"/>
                      <a:lumOff val="10000"/>
                    </a:schemeClr>
                  </a:solidFill>
                  <a:latin typeface="Poppins"/>
                  <a:cs typeface="Poppins"/>
                </a:rPr>
                <a:t>-</a:t>
              </a:r>
              <a:r>
                <a:rPr lang="fr-FR" sz="5400" b="1">
                  <a:solidFill>
                    <a:schemeClr val="bg1"/>
                  </a:solidFill>
                  <a:latin typeface="Poppins"/>
                  <a:cs typeface="Poppins"/>
                </a:rPr>
                <a:t> Pour faire une soustraction</a:t>
              </a:r>
            </a:p>
          </p:txBody>
        </p:sp>
      </p:grpSp>
      <p:grpSp>
        <p:nvGrpSpPr>
          <p:cNvPr id="17" name="Groupe 16">
            <a:extLst>
              <a:ext uri="{FF2B5EF4-FFF2-40B4-BE49-F238E27FC236}">
                <a16:creationId xmlns:a16="http://schemas.microsoft.com/office/drawing/2014/main" id="{EAC8537B-C483-4551-CBEC-5B9275B530DE}"/>
              </a:ext>
            </a:extLst>
          </p:cNvPr>
          <p:cNvGrpSpPr/>
          <p:nvPr/>
        </p:nvGrpSpPr>
        <p:grpSpPr>
          <a:xfrm>
            <a:off x="-12212840" y="1432485"/>
            <a:ext cx="12192000" cy="3008923"/>
            <a:chOff x="-12195257" y="2974730"/>
            <a:chExt cx="12192000" cy="3008923"/>
          </a:xfrm>
        </p:grpSpPr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FEAB4B0E-B8E9-1AC9-FE97-C90DB6868B40}"/>
                </a:ext>
              </a:extLst>
            </p:cNvPr>
            <p:cNvSpPr/>
            <p:nvPr/>
          </p:nvSpPr>
          <p:spPr>
            <a:xfrm>
              <a:off x="-12195257" y="2974730"/>
              <a:ext cx="12192000" cy="3008923"/>
            </a:xfrm>
            <a:prstGeom prst="rect">
              <a:avLst/>
            </a:prstGeom>
            <a:solidFill>
              <a:srgbClr val="FFF0AF"/>
            </a:solidFill>
            <a:ln>
              <a:solidFill>
                <a:srgbClr val="FFF0AF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0" name="ZoneTexte 14">
              <a:extLst>
                <a:ext uri="{FF2B5EF4-FFF2-40B4-BE49-F238E27FC236}">
                  <a16:creationId xmlns:a16="http://schemas.microsoft.com/office/drawing/2014/main" id="{7FC932FB-B1B2-260E-53C0-A6DCBB67E0A1}"/>
                </a:ext>
              </a:extLst>
            </p:cNvPr>
            <p:cNvSpPr txBox="1"/>
            <p:nvPr/>
          </p:nvSpPr>
          <p:spPr>
            <a:xfrm>
              <a:off x="-10880967" y="3628978"/>
              <a:ext cx="6377351" cy="1754326"/>
            </a:xfrm>
            <a:prstGeom prst="rect">
              <a:avLst/>
            </a:prstGeom>
            <a:noFill/>
          </p:spPr>
          <p:txBody>
            <a:bodyPr wrap="square" lIns="91440" tIns="45720" rIns="91440" bIns="45720" rtlCol="0" anchor="t">
              <a:spAutoFit/>
            </a:bodyPr>
            <a:lstStyle>
              <a:defPPr>
                <a:defRPr lang="fr-FR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fr-FR" sz="5400" b="1">
                  <a:solidFill>
                    <a:srgbClr val="00B0F0"/>
                  </a:solidFill>
                  <a:latin typeface="Poppins"/>
                  <a:cs typeface="Poppins"/>
                </a:rPr>
                <a:t>*</a:t>
              </a:r>
              <a:r>
                <a:rPr lang="fr-FR" sz="5400" b="1">
                  <a:solidFill>
                    <a:srgbClr val="DF75A5"/>
                  </a:solidFill>
                  <a:latin typeface="Poppins"/>
                  <a:cs typeface="Poppins"/>
                </a:rPr>
                <a:t> Pour faire une multiplication</a:t>
              </a:r>
            </a:p>
          </p:txBody>
        </p:sp>
      </p:grpSp>
      <p:pic>
        <p:nvPicPr>
          <p:cNvPr id="37" name="Image 36" descr="Une image contenant symbole, logo, Graphique, Police&#10;&#10;Description générée automatiquement">
            <a:extLst>
              <a:ext uri="{FF2B5EF4-FFF2-40B4-BE49-F238E27FC236}">
                <a16:creationId xmlns:a16="http://schemas.microsoft.com/office/drawing/2014/main" id="{43B80A60-1B70-CD1A-9907-6B2DEAFA7060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9872" b="50999"/>
          <a:stretch/>
        </p:blipFill>
        <p:spPr>
          <a:xfrm>
            <a:off x="20717938" y="1706576"/>
            <a:ext cx="2689998" cy="2629515"/>
          </a:xfrm>
          <a:prstGeom prst="rect">
            <a:avLst/>
          </a:prstGeom>
        </p:spPr>
      </p:pic>
      <p:pic>
        <p:nvPicPr>
          <p:cNvPr id="38" name="Image 37" descr="Une image contenant symbole, logo, Graphique, Police&#10;&#10;Description générée automatiquement">
            <a:extLst>
              <a:ext uri="{FF2B5EF4-FFF2-40B4-BE49-F238E27FC236}">
                <a16:creationId xmlns:a16="http://schemas.microsoft.com/office/drawing/2014/main" id="{40D88ACB-66C4-E785-B6B2-703B1B4B055E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872" b="50999"/>
          <a:stretch/>
        </p:blipFill>
        <p:spPr>
          <a:xfrm>
            <a:off x="8525938" y="1763726"/>
            <a:ext cx="2689998" cy="2629516"/>
          </a:xfrm>
          <a:prstGeom prst="rect">
            <a:avLst/>
          </a:prstGeom>
        </p:spPr>
      </p:pic>
      <p:pic>
        <p:nvPicPr>
          <p:cNvPr id="39" name="Image 38" descr="Une image contenant symbole, logo, Graphique, Police&#10;&#10;Description générée automatiquement">
            <a:extLst>
              <a:ext uri="{FF2B5EF4-FFF2-40B4-BE49-F238E27FC236}">
                <a16:creationId xmlns:a16="http://schemas.microsoft.com/office/drawing/2014/main" id="{CC1513C2-99ED-97D7-007E-7A6B4355C59D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3406" t="50999" r="48438"/>
          <a:stretch/>
        </p:blipFill>
        <p:spPr>
          <a:xfrm>
            <a:off x="-3278892" y="1710385"/>
            <a:ext cx="2949678" cy="2629516"/>
          </a:xfrm>
          <a:prstGeom prst="rect">
            <a:avLst/>
          </a:prstGeom>
        </p:spPr>
      </p:pic>
      <p:grpSp>
        <p:nvGrpSpPr>
          <p:cNvPr id="4" name="Groupe 3">
            <a:extLst>
              <a:ext uri="{FF2B5EF4-FFF2-40B4-BE49-F238E27FC236}">
                <a16:creationId xmlns:a16="http://schemas.microsoft.com/office/drawing/2014/main" id="{73ACEA14-2F56-C053-7F2F-1CE812F0635A}"/>
              </a:ext>
            </a:extLst>
          </p:cNvPr>
          <p:cNvGrpSpPr/>
          <p:nvPr/>
        </p:nvGrpSpPr>
        <p:grpSpPr>
          <a:xfrm>
            <a:off x="-24395071" y="1415585"/>
            <a:ext cx="12192000" cy="3008923"/>
            <a:chOff x="12198512" y="2984500"/>
            <a:chExt cx="12192000" cy="3008923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B8629835-BE36-8D1A-48AE-C2A3A71F9070}"/>
                </a:ext>
              </a:extLst>
            </p:cNvPr>
            <p:cNvSpPr/>
            <p:nvPr/>
          </p:nvSpPr>
          <p:spPr>
            <a:xfrm>
              <a:off x="12198512" y="2984500"/>
              <a:ext cx="12192000" cy="3008923"/>
            </a:xfrm>
            <a:prstGeom prst="rect">
              <a:avLst/>
            </a:prstGeom>
            <a:solidFill>
              <a:srgbClr val="ECC76A"/>
            </a:solidFill>
            <a:ln>
              <a:solidFill>
                <a:srgbClr val="DFEBFA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6" name="ZoneTexte 14">
              <a:extLst>
                <a:ext uri="{FF2B5EF4-FFF2-40B4-BE49-F238E27FC236}">
                  <a16:creationId xmlns:a16="http://schemas.microsoft.com/office/drawing/2014/main" id="{1D33B070-4836-A9A5-AE79-1F332B6E458D}"/>
                </a:ext>
              </a:extLst>
            </p:cNvPr>
            <p:cNvSpPr txBox="1"/>
            <p:nvPr/>
          </p:nvSpPr>
          <p:spPr>
            <a:xfrm>
              <a:off x="13502926" y="3690225"/>
              <a:ext cx="6267602" cy="1754326"/>
            </a:xfrm>
            <a:prstGeom prst="rect">
              <a:avLst/>
            </a:prstGeom>
            <a:noFill/>
          </p:spPr>
          <p:txBody>
            <a:bodyPr wrap="square" lIns="91440" tIns="45720" rIns="91440" bIns="45720" rtlCol="0" anchor="t">
              <a:spAutoFit/>
            </a:bodyPr>
            <a:lstStyle>
              <a:defPPr>
                <a:defRPr lang="fr-FR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fr-FR" sz="5400" b="1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Poppins" panose="00000500000000000000" pitchFamily="2" charset="0"/>
                  <a:cs typeface="Poppins" panose="00000500000000000000" pitchFamily="2" charset="0"/>
                </a:rPr>
                <a:t>/</a:t>
              </a:r>
              <a:r>
                <a:rPr lang="fr-FR" sz="5400" b="1">
                  <a:solidFill>
                    <a:srgbClr val="FE7BAB"/>
                  </a:solidFill>
                  <a:latin typeface="Poppins" panose="00000500000000000000" pitchFamily="2" charset="0"/>
                  <a:cs typeface="Poppins" panose="00000500000000000000" pitchFamily="2" charset="0"/>
                </a:rPr>
                <a:t> </a:t>
              </a:r>
              <a:r>
                <a:rPr lang="fr-FR" sz="5400" b="1">
                  <a:solidFill>
                    <a:srgbClr val="FF9801"/>
                  </a:solidFill>
                  <a:latin typeface="Poppins" panose="00000500000000000000" pitchFamily="2" charset="0"/>
                  <a:cs typeface="Poppins" panose="00000500000000000000" pitchFamily="2" charset="0"/>
                </a:rPr>
                <a:t>Pour faire une division</a:t>
              </a:r>
            </a:p>
          </p:txBody>
        </p:sp>
      </p:grpSp>
      <p:grpSp>
        <p:nvGrpSpPr>
          <p:cNvPr id="43" name="Groupe 42">
            <a:extLst>
              <a:ext uri="{FF2B5EF4-FFF2-40B4-BE49-F238E27FC236}">
                <a16:creationId xmlns:a16="http://schemas.microsoft.com/office/drawing/2014/main" id="{9FF1B4E4-49C4-9D9A-5447-15AA7392EFC0}"/>
              </a:ext>
            </a:extLst>
          </p:cNvPr>
          <p:cNvGrpSpPr/>
          <p:nvPr/>
        </p:nvGrpSpPr>
        <p:grpSpPr>
          <a:xfrm>
            <a:off x="-15760569" y="1702766"/>
            <a:ext cx="2689998" cy="2629515"/>
            <a:chOff x="6641614" y="1709555"/>
            <a:chExt cx="2689998" cy="2629515"/>
          </a:xfrm>
        </p:grpSpPr>
        <p:pic>
          <p:nvPicPr>
            <p:cNvPr id="36" name="Image 35" descr="Une image contenant symbole, logo, Graphique, Police&#10;&#10;Description générée automatiquement">
              <a:extLst>
                <a:ext uri="{FF2B5EF4-FFF2-40B4-BE49-F238E27FC236}">
                  <a16:creationId xmlns:a16="http://schemas.microsoft.com/office/drawing/2014/main" id="{B50D761B-17B7-6471-4420-99774A6B293F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9872" t="50999"/>
            <a:stretch/>
          </p:blipFill>
          <p:spPr>
            <a:xfrm>
              <a:off x="6641614" y="1709555"/>
              <a:ext cx="2689998" cy="2629515"/>
            </a:xfrm>
            <a:prstGeom prst="rect">
              <a:avLst/>
            </a:prstGeom>
          </p:spPr>
        </p:pic>
        <p:sp>
          <p:nvSpPr>
            <p:cNvPr id="40" name="Ellipse 39">
              <a:extLst>
                <a:ext uri="{FF2B5EF4-FFF2-40B4-BE49-F238E27FC236}">
                  <a16:creationId xmlns:a16="http://schemas.microsoft.com/office/drawing/2014/main" id="{2F210BE7-4D91-7A82-840C-8FE1021F0899}"/>
                </a:ext>
              </a:extLst>
            </p:cNvPr>
            <p:cNvSpPr/>
            <p:nvPr/>
          </p:nvSpPr>
          <p:spPr>
            <a:xfrm>
              <a:off x="7009347" y="1948307"/>
              <a:ext cx="1920495" cy="2159000"/>
            </a:xfrm>
            <a:prstGeom prst="ellipse">
              <a:avLst/>
            </a:prstGeom>
            <a:solidFill>
              <a:srgbClr val="FF980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pic>
          <p:nvPicPr>
            <p:cNvPr id="35" name="Image 34">
              <a:extLst>
                <a:ext uri="{FF2B5EF4-FFF2-40B4-BE49-F238E27FC236}">
                  <a16:creationId xmlns:a16="http://schemas.microsoft.com/office/drawing/2014/main" id="{E0D0F716-3694-725F-80D9-3F16BAB583D4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143600" y="2073763"/>
              <a:ext cx="1786242" cy="1908088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14666959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ctogone 4">
            <a:extLst>
              <a:ext uri="{FF2B5EF4-FFF2-40B4-BE49-F238E27FC236}">
                <a16:creationId xmlns:a16="http://schemas.microsoft.com/office/drawing/2014/main" id="{3B9FC8AF-8367-E9F6-56BC-A00E9F930227}"/>
              </a:ext>
            </a:extLst>
          </p:cNvPr>
          <p:cNvSpPr/>
          <p:nvPr/>
        </p:nvSpPr>
        <p:spPr>
          <a:xfrm>
            <a:off x="-785549" y="4894278"/>
            <a:ext cx="3758184" cy="3630168"/>
          </a:xfrm>
          <a:prstGeom prst="octagon">
            <a:avLst/>
          </a:prstGeom>
          <a:noFill/>
          <a:ln w="76200">
            <a:solidFill>
              <a:srgbClr val="5C8AFF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Octogone 6">
            <a:extLst>
              <a:ext uri="{FF2B5EF4-FFF2-40B4-BE49-F238E27FC236}">
                <a16:creationId xmlns:a16="http://schemas.microsoft.com/office/drawing/2014/main" id="{01001EE0-5108-61D2-5762-5195714E8E40}"/>
              </a:ext>
            </a:extLst>
          </p:cNvPr>
          <p:cNvSpPr/>
          <p:nvPr/>
        </p:nvSpPr>
        <p:spPr>
          <a:xfrm>
            <a:off x="-429951" y="5208222"/>
            <a:ext cx="3035809" cy="3002280"/>
          </a:xfrm>
          <a:prstGeom prst="octagon">
            <a:avLst/>
          </a:prstGeom>
          <a:noFill/>
          <a:ln w="76200">
            <a:solidFill>
              <a:srgbClr val="35EC9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8" name="Image 7" descr="Une image contenant capture d’écran, Graphique, Police, graphisme&#10;&#10;Description générée automatiquement">
            <a:extLst>
              <a:ext uri="{FF2B5EF4-FFF2-40B4-BE49-F238E27FC236}">
                <a16:creationId xmlns:a16="http://schemas.microsoft.com/office/drawing/2014/main" id="{2446B7B4-B476-1852-4666-23C2BB6C290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5371" y="5859145"/>
            <a:ext cx="2701229" cy="969823"/>
          </a:xfrm>
          <a:prstGeom prst="rect">
            <a:avLst/>
          </a:prstGeom>
        </p:spPr>
      </p:pic>
      <p:sp>
        <p:nvSpPr>
          <p:cNvPr id="9" name="ZoneTexte 8">
            <a:extLst>
              <a:ext uri="{FF2B5EF4-FFF2-40B4-BE49-F238E27FC236}">
                <a16:creationId xmlns:a16="http://schemas.microsoft.com/office/drawing/2014/main" id="{380BD728-637A-FEF5-4144-543A62D734D4}"/>
              </a:ext>
            </a:extLst>
          </p:cNvPr>
          <p:cNvSpPr txBox="1"/>
          <p:nvPr/>
        </p:nvSpPr>
        <p:spPr>
          <a:xfrm>
            <a:off x="3281571" y="328148"/>
            <a:ext cx="562885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400" b="1">
                <a:solidFill>
                  <a:srgbClr val="35EC9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LES CALCULS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9260AF70-713B-F513-3528-F317AEDD175B}"/>
              </a:ext>
            </a:extLst>
          </p:cNvPr>
          <p:cNvSpPr txBox="1"/>
          <p:nvPr/>
        </p:nvSpPr>
        <p:spPr>
          <a:xfrm>
            <a:off x="3281571" y="-2371511"/>
            <a:ext cx="562885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400" b="1">
                <a:solidFill>
                  <a:schemeClr val="bg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LE VOLET D’OUTILS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FC21BEE3-E556-D5A5-6C2E-2EFC42D90793}"/>
              </a:ext>
            </a:extLst>
          </p:cNvPr>
          <p:cNvSpPr txBox="1"/>
          <p:nvPr/>
        </p:nvSpPr>
        <p:spPr>
          <a:xfrm>
            <a:off x="4183866" y="5523691"/>
            <a:ext cx="536625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>
                <a:solidFill>
                  <a:srgbClr val="5C8AFF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Pour commencer un calcul sur Excel, il faut toujours commencer par un </a:t>
            </a:r>
            <a:r>
              <a:rPr lang="fr-FR" sz="2400" b="1">
                <a:solidFill>
                  <a:srgbClr val="FE7BAB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=</a:t>
            </a:r>
          </a:p>
        </p:txBody>
      </p:sp>
      <p:grpSp>
        <p:nvGrpSpPr>
          <p:cNvPr id="2" name="Groupe 1">
            <a:extLst>
              <a:ext uri="{FF2B5EF4-FFF2-40B4-BE49-F238E27FC236}">
                <a16:creationId xmlns:a16="http://schemas.microsoft.com/office/drawing/2014/main" id="{6356A604-9745-16CA-4667-2BAB247B12B9}"/>
              </a:ext>
            </a:extLst>
          </p:cNvPr>
          <p:cNvGrpSpPr/>
          <p:nvPr/>
        </p:nvGrpSpPr>
        <p:grpSpPr>
          <a:xfrm>
            <a:off x="24372929" y="1438445"/>
            <a:ext cx="12192000" cy="3008923"/>
            <a:chOff x="12198512" y="2984500"/>
            <a:chExt cx="12192000" cy="3008923"/>
          </a:xfrm>
        </p:grpSpPr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EA39D624-B854-1CB9-5C7F-772486E61B5B}"/>
                </a:ext>
              </a:extLst>
            </p:cNvPr>
            <p:cNvSpPr/>
            <p:nvPr/>
          </p:nvSpPr>
          <p:spPr>
            <a:xfrm>
              <a:off x="12198512" y="2984500"/>
              <a:ext cx="12192000" cy="3008923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solidFill>
                <a:srgbClr val="DFEBFA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0" name="ZoneTexte 14">
              <a:extLst>
                <a:ext uri="{FF2B5EF4-FFF2-40B4-BE49-F238E27FC236}">
                  <a16:creationId xmlns:a16="http://schemas.microsoft.com/office/drawing/2014/main" id="{18456E4A-8B6E-44E0-4C51-C9477F9A5137}"/>
                </a:ext>
              </a:extLst>
            </p:cNvPr>
            <p:cNvSpPr txBox="1"/>
            <p:nvPr/>
          </p:nvSpPr>
          <p:spPr>
            <a:xfrm>
              <a:off x="13502926" y="3690225"/>
              <a:ext cx="6267602" cy="1754326"/>
            </a:xfrm>
            <a:prstGeom prst="rect">
              <a:avLst/>
            </a:prstGeom>
            <a:noFill/>
          </p:spPr>
          <p:txBody>
            <a:bodyPr wrap="square" lIns="91440" tIns="45720" rIns="91440" bIns="45720" rtlCol="0" anchor="t">
              <a:spAutoFit/>
            </a:bodyPr>
            <a:lstStyle>
              <a:defPPr>
                <a:defRPr lang="fr-FR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fr-FR" sz="5400" b="1">
                  <a:solidFill>
                    <a:srgbClr val="FE7BAB"/>
                  </a:solidFill>
                  <a:latin typeface="Poppins" panose="00000500000000000000" pitchFamily="2" charset="0"/>
                  <a:cs typeface="Poppins" panose="00000500000000000000" pitchFamily="2" charset="0"/>
                </a:rPr>
                <a:t>+ </a:t>
              </a:r>
              <a:r>
                <a:rPr lang="fr-FR" sz="5400" b="1">
                  <a:solidFill>
                    <a:schemeClr val="tx2">
                      <a:lumMod val="75000"/>
                      <a:lumOff val="25000"/>
                    </a:schemeClr>
                  </a:solidFill>
                  <a:latin typeface="Poppins" panose="00000500000000000000" pitchFamily="2" charset="0"/>
                  <a:cs typeface="Poppins" panose="00000500000000000000" pitchFamily="2" charset="0"/>
                </a:rPr>
                <a:t>Pour faire une addition</a:t>
              </a:r>
            </a:p>
          </p:txBody>
        </p:sp>
      </p:grpSp>
      <p:grpSp>
        <p:nvGrpSpPr>
          <p:cNvPr id="13" name="Groupe 12">
            <a:extLst>
              <a:ext uri="{FF2B5EF4-FFF2-40B4-BE49-F238E27FC236}">
                <a16:creationId xmlns:a16="http://schemas.microsoft.com/office/drawing/2014/main" id="{16B708CA-7D7B-78A0-A701-4481302D6F16}"/>
              </a:ext>
            </a:extLst>
          </p:cNvPr>
          <p:cNvGrpSpPr/>
          <p:nvPr/>
        </p:nvGrpSpPr>
        <p:grpSpPr>
          <a:xfrm>
            <a:off x="12180929" y="1441865"/>
            <a:ext cx="12192000" cy="3008923"/>
            <a:chOff x="-12195257" y="2930770"/>
            <a:chExt cx="12192000" cy="3008923"/>
          </a:xfrm>
        </p:grpSpPr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D66907ED-C122-F4C6-A3B2-05D4D4C81C81}"/>
                </a:ext>
              </a:extLst>
            </p:cNvPr>
            <p:cNvSpPr/>
            <p:nvPr/>
          </p:nvSpPr>
          <p:spPr>
            <a:xfrm>
              <a:off x="-12195257" y="2930770"/>
              <a:ext cx="12192000" cy="3008923"/>
            </a:xfrm>
            <a:prstGeom prst="rect">
              <a:avLst/>
            </a:prstGeom>
            <a:solidFill>
              <a:srgbClr val="F77979"/>
            </a:solidFill>
            <a:ln>
              <a:solidFill>
                <a:srgbClr val="D1F2F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solidFill>
                  <a:schemeClr val="bg1"/>
                </a:solidFill>
              </a:endParaRPr>
            </a:p>
          </p:txBody>
        </p:sp>
        <p:sp>
          <p:nvSpPr>
            <p:cNvPr id="15" name="ZoneTexte 14">
              <a:extLst>
                <a:ext uri="{FF2B5EF4-FFF2-40B4-BE49-F238E27FC236}">
                  <a16:creationId xmlns:a16="http://schemas.microsoft.com/office/drawing/2014/main" id="{DB2AD40E-D915-52A5-AE1E-7DD43CA16891}"/>
                </a:ext>
              </a:extLst>
            </p:cNvPr>
            <p:cNvSpPr txBox="1"/>
            <p:nvPr/>
          </p:nvSpPr>
          <p:spPr>
            <a:xfrm>
              <a:off x="-10594415" y="3602003"/>
              <a:ext cx="6445422" cy="1754326"/>
            </a:xfrm>
            <a:prstGeom prst="rect">
              <a:avLst/>
            </a:prstGeom>
            <a:noFill/>
          </p:spPr>
          <p:txBody>
            <a:bodyPr wrap="square" lIns="91440" tIns="45720" rIns="91440" bIns="45720" rtlCol="0" anchor="t">
              <a:spAutoFit/>
            </a:bodyPr>
            <a:lstStyle>
              <a:defPPr>
                <a:defRPr lang="fr-FR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fr-FR" sz="5400" b="1">
                  <a:solidFill>
                    <a:schemeClr val="tx2">
                      <a:lumMod val="90000"/>
                      <a:lumOff val="10000"/>
                    </a:schemeClr>
                  </a:solidFill>
                  <a:latin typeface="Poppins"/>
                  <a:cs typeface="Poppins"/>
                </a:rPr>
                <a:t>-</a:t>
              </a:r>
              <a:r>
                <a:rPr lang="fr-FR" sz="5400" b="1">
                  <a:solidFill>
                    <a:schemeClr val="bg1"/>
                  </a:solidFill>
                  <a:latin typeface="Poppins"/>
                  <a:cs typeface="Poppins"/>
                </a:rPr>
                <a:t> Pour faire une soustraction</a:t>
              </a:r>
            </a:p>
          </p:txBody>
        </p:sp>
      </p:grpSp>
      <p:grpSp>
        <p:nvGrpSpPr>
          <p:cNvPr id="17" name="Groupe 16">
            <a:extLst>
              <a:ext uri="{FF2B5EF4-FFF2-40B4-BE49-F238E27FC236}">
                <a16:creationId xmlns:a16="http://schemas.microsoft.com/office/drawing/2014/main" id="{EAC8537B-C483-4551-CBEC-5B9275B530DE}"/>
              </a:ext>
            </a:extLst>
          </p:cNvPr>
          <p:cNvGrpSpPr/>
          <p:nvPr/>
        </p:nvGrpSpPr>
        <p:grpSpPr>
          <a:xfrm>
            <a:off x="-20840" y="1432485"/>
            <a:ext cx="12192000" cy="3008923"/>
            <a:chOff x="-12195257" y="2974730"/>
            <a:chExt cx="12192000" cy="3008923"/>
          </a:xfrm>
        </p:grpSpPr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FEAB4B0E-B8E9-1AC9-FE97-C90DB6868B40}"/>
                </a:ext>
              </a:extLst>
            </p:cNvPr>
            <p:cNvSpPr/>
            <p:nvPr/>
          </p:nvSpPr>
          <p:spPr>
            <a:xfrm>
              <a:off x="-12195257" y="2974730"/>
              <a:ext cx="12192000" cy="3008923"/>
            </a:xfrm>
            <a:prstGeom prst="rect">
              <a:avLst/>
            </a:prstGeom>
            <a:solidFill>
              <a:srgbClr val="FFF0AF"/>
            </a:solidFill>
            <a:ln>
              <a:solidFill>
                <a:srgbClr val="FFF0AF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0" name="ZoneTexte 14">
              <a:extLst>
                <a:ext uri="{FF2B5EF4-FFF2-40B4-BE49-F238E27FC236}">
                  <a16:creationId xmlns:a16="http://schemas.microsoft.com/office/drawing/2014/main" id="{7FC932FB-B1B2-260E-53C0-A6DCBB67E0A1}"/>
                </a:ext>
              </a:extLst>
            </p:cNvPr>
            <p:cNvSpPr txBox="1"/>
            <p:nvPr/>
          </p:nvSpPr>
          <p:spPr>
            <a:xfrm>
              <a:off x="-10880967" y="3628978"/>
              <a:ext cx="6377351" cy="1754326"/>
            </a:xfrm>
            <a:prstGeom prst="rect">
              <a:avLst/>
            </a:prstGeom>
            <a:noFill/>
          </p:spPr>
          <p:txBody>
            <a:bodyPr wrap="square" lIns="91440" tIns="45720" rIns="91440" bIns="45720" rtlCol="0" anchor="t">
              <a:spAutoFit/>
            </a:bodyPr>
            <a:lstStyle>
              <a:defPPr>
                <a:defRPr lang="fr-FR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fr-FR" sz="5400" b="1">
                  <a:solidFill>
                    <a:srgbClr val="00B0F0"/>
                  </a:solidFill>
                  <a:latin typeface="Poppins"/>
                  <a:cs typeface="Poppins"/>
                </a:rPr>
                <a:t>*</a:t>
              </a:r>
              <a:r>
                <a:rPr lang="fr-FR" sz="5400" b="1">
                  <a:solidFill>
                    <a:srgbClr val="DF75A5"/>
                  </a:solidFill>
                  <a:latin typeface="Poppins"/>
                  <a:cs typeface="Poppins"/>
                </a:rPr>
                <a:t> Pour faire une multiplication</a:t>
              </a:r>
            </a:p>
          </p:txBody>
        </p:sp>
      </p:grpSp>
      <p:pic>
        <p:nvPicPr>
          <p:cNvPr id="37" name="Image 36" descr="Une image contenant symbole, logo, Graphique, Police&#10;&#10;Description générée automatiquement">
            <a:extLst>
              <a:ext uri="{FF2B5EF4-FFF2-40B4-BE49-F238E27FC236}">
                <a16:creationId xmlns:a16="http://schemas.microsoft.com/office/drawing/2014/main" id="{43B80A60-1B70-CD1A-9907-6B2DEAFA7060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9872" b="50999"/>
          <a:stretch/>
        </p:blipFill>
        <p:spPr>
          <a:xfrm>
            <a:off x="32909938" y="1706576"/>
            <a:ext cx="2689998" cy="2629515"/>
          </a:xfrm>
          <a:prstGeom prst="rect">
            <a:avLst/>
          </a:prstGeom>
        </p:spPr>
      </p:pic>
      <p:pic>
        <p:nvPicPr>
          <p:cNvPr id="38" name="Image 37" descr="Une image contenant symbole, logo, Graphique, Police&#10;&#10;Description générée automatiquement">
            <a:extLst>
              <a:ext uri="{FF2B5EF4-FFF2-40B4-BE49-F238E27FC236}">
                <a16:creationId xmlns:a16="http://schemas.microsoft.com/office/drawing/2014/main" id="{40D88ACB-66C4-E785-B6B2-703B1B4B055E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872" b="50999"/>
          <a:stretch/>
        </p:blipFill>
        <p:spPr>
          <a:xfrm>
            <a:off x="20717938" y="1763726"/>
            <a:ext cx="2689998" cy="2629516"/>
          </a:xfrm>
          <a:prstGeom prst="rect">
            <a:avLst/>
          </a:prstGeom>
        </p:spPr>
      </p:pic>
      <p:pic>
        <p:nvPicPr>
          <p:cNvPr id="39" name="Image 38" descr="Une image contenant symbole, logo, Graphique, Police&#10;&#10;Description générée automatiquement">
            <a:extLst>
              <a:ext uri="{FF2B5EF4-FFF2-40B4-BE49-F238E27FC236}">
                <a16:creationId xmlns:a16="http://schemas.microsoft.com/office/drawing/2014/main" id="{CC1513C2-99ED-97D7-007E-7A6B4355C59D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3406" t="50999" r="48438"/>
          <a:stretch/>
        </p:blipFill>
        <p:spPr>
          <a:xfrm>
            <a:off x="8913108" y="1710385"/>
            <a:ext cx="2949678" cy="2629516"/>
          </a:xfrm>
          <a:prstGeom prst="rect">
            <a:avLst/>
          </a:prstGeom>
        </p:spPr>
      </p:pic>
      <p:grpSp>
        <p:nvGrpSpPr>
          <p:cNvPr id="4" name="Groupe 3">
            <a:extLst>
              <a:ext uri="{FF2B5EF4-FFF2-40B4-BE49-F238E27FC236}">
                <a16:creationId xmlns:a16="http://schemas.microsoft.com/office/drawing/2014/main" id="{73ACEA14-2F56-C053-7F2F-1CE812F0635A}"/>
              </a:ext>
            </a:extLst>
          </p:cNvPr>
          <p:cNvGrpSpPr/>
          <p:nvPr/>
        </p:nvGrpSpPr>
        <p:grpSpPr>
          <a:xfrm>
            <a:off x="-12203071" y="1415585"/>
            <a:ext cx="12192000" cy="3008923"/>
            <a:chOff x="12198512" y="2984500"/>
            <a:chExt cx="12192000" cy="3008923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B8629835-BE36-8D1A-48AE-C2A3A71F9070}"/>
                </a:ext>
              </a:extLst>
            </p:cNvPr>
            <p:cNvSpPr/>
            <p:nvPr/>
          </p:nvSpPr>
          <p:spPr>
            <a:xfrm>
              <a:off x="12198512" y="2984500"/>
              <a:ext cx="12192000" cy="3008923"/>
            </a:xfrm>
            <a:prstGeom prst="rect">
              <a:avLst/>
            </a:prstGeom>
            <a:solidFill>
              <a:srgbClr val="ECC76A"/>
            </a:solidFill>
            <a:ln>
              <a:solidFill>
                <a:srgbClr val="DFEBFA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6" name="ZoneTexte 14">
              <a:extLst>
                <a:ext uri="{FF2B5EF4-FFF2-40B4-BE49-F238E27FC236}">
                  <a16:creationId xmlns:a16="http://schemas.microsoft.com/office/drawing/2014/main" id="{1D33B070-4836-A9A5-AE79-1F332B6E458D}"/>
                </a:ext>
              </a:extLst>
            </p:cNvPr>
            <p:cNvSpPr txBox="1"/>
            <p:nvPr/>
          </p:nvSpPr>
          <p:spPr>
            <a:xfrm>
              <a:off x="13502926" y="3690225"/>
              <a:ext cx="6267602" cy="1754326"/>
            </a:xfrm>
            <a:prstGeom prst="rect">
              <a:avLst/>
            </a:prstGeom>
            <a:noFill/>
          </p:spPr>
          <p:txBody>
            <a:bodyPr wrap="square" lIns="91440" tIns="45720" rIns="91440" bIns="45720" rtlCol="0" anchor="t">
              <a:spAutoFit/>
            </a:bodyPr>
            <a:lstStyle>
              <a:defPPr>
                <a:defRPr lang="fr-FR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fr-FR" sz="5400" b="1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Poppins" panose="00000500000000000000" pitchFamily="2" charset="0"/>
                  <a:cs typeface="Poppins" panose="00000500000000000000" pitchFamily="2" charset="0"/>
                </a:rPr>
                <a:t>/</a:t>
              </a:r>
              <a:r>
                <a:rPr lang="fr-FR" sz="5400" b="1">
                  <a:solidFill>
                    <a:srgbClr val="FE7BAB"/>
                  </a:solidFill>
                  <a:latin typeface="Poppins" panose="00000500000000000000" pitchFamily="2" charset="0"/>
                  <a:cs typeface="Poppins" panose="00000500000000000000" pitchFamily="2" charset="0"/>
                </a:rPr>
                <a:t> </a:t>
              </a:r>
              <a:r>
                <a:rPr lang="fr-FR" sz="5400" b="1">
                  <a:solidFill>
                    <a:srgbClr val="FF9801"/>
                  </a:solidFill>
                  <a:latin typeface="Poppins" panose="00000500000000000000" pitchFamily="2" charset="0"/>
                  <a:cs typeface="Poppins" panose="00000500000000000000" pitchFamily="2" charset="0"/>
                </a:rPr>
                <a:t>Pour faire une division</a:t>
              </a:r>
            </a:p>
          </p:txBody>
        </p:sp>
      </p:grpSp>
      <p:grpSp>
        <p:nvGrpSpPr>
          <p:cNvPr id="43" name="Groupe 42">
            <a:extLst>
              <a:ext uri="{FF2B5EF4-FFF2-40B4-BE49-F238E27FC236}">
                <a16:creationId xmlns:a16="http://schemas.microsoft.com/office/drawing/2014/main" id="{9FF1B4E4-49C4-9D9A-5447-15AA7392EFC0}"/>
              </a:ext>
            </a:extLst>
          </p:cNvPr>
          <p:cNvGrpSpPr/>
          <p:nvPr/>
        </p:nvGrpSpPr>
        <p:grpSpPr>
          <a:xfrm>
            <a:off x="-3568569" y="1702766"/>
            <a:ext cx="2689998" cy="2629515"/>
            <a:chOff x="6641614" y="1709555"/>
            <a:chExt cx="2689998" cy="2629515"/>
          </a:xfrm>
        </p:grpSpPr>
        <p:pic>
          <p:nvPicPr>
            <p:cNvPr id="36" name="Image 35" descr="Une image contenant symbole, logo, Graphique, Police&#10;&#10;Description générée automatiquement">
              <a:extLst>
                <a:ext uri="{FF2B5EF4-FFF2-40B4-BE49-F238E27FC236}">
                  <a16:creationId xmlns:a16="http://schemas.microsoft.com/office/drawing/2014/main" id="{B50D761B-17B7-6471-4420-99774A6B293F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9872" t="50999"/>
            <a:stretch/>
          </p:blipFill>
          <p:spPr>
            <a:xfrm>
              <a:off x="6641614" y="1709555"/>
              <a:ext cx="2689998" cy="2629515"/>
            </a:xfrm>
            <a:prstGeom prst="rect">
              <a:avLst/>
            </a:prstGeom>
          </p:spPr>
        </p:pic>
        <p:sp>
          <p:nvSpPr>
            <p:cNvPr id="40" name="Ellipse 39">
              <a:extLst>
                <a:ext uri="{FF2B5EF4-FFF2-40B4-BE49-F238E27FC236}">
                  <a16:creationId xmlns:a16="http://schemas.microsoft.com/office/drawing/2014/main" id="{2F210BE7-4D91-7A82-840C-8FE1021F0899}"/>
                </a:ext>
              </a:extLst>
            </p:cNvPr>
            <p:cNvSpPr/>
            <p:nvPr/>
          </p:nvSpPr>
          <p:spPr>
            <a:xfrm>
              <a:off x="7009347" y="1948307"/>
              <a:ext cx="1920495" cy="2159000"/>
            </a:xfrm>
            <a:prstGeom prst="ellipse">
              <a:avLst/>
            </a:prstGeom>
            <a:solidFill>
              <a:srgbClr val="FF980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pic>
          <p:nvPicPr>
            <p:cNvPr id="35" name="Image 34">
              <a:extLst>
                <a:ext uri="{FF2B5EF4-FFF2-40B4-BE49-F238E27FC236}">
                  <a16:creationId xmlns:a16="http://schemas.microsoft.com/office/drawing/2014/main" id="{E0D0F716-3694-725F-80D9-3F16BAB583D4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143600" y="2073763"/>
              <a:ext cx="1786242" cy="1908088"/>
            </a:xfrm>
            <a:prstGeom prst="rect">
              <a:avLst/>
            </a:prstGeom>
          </p:spPr>
        </p:pic>
      </p:grpSp>
      <p:grpSp>
        <p:nvGrpSpPr>
          <p:cNvPr id="32" name="Groupe 31">
            <a:extLst>
              <a:ext uri="{FF2B5EF4-FFF2-40B4-BE49-F238E27FC236}">
                <a16:creationId xmlns:a16="http://schemas.microsoft.com/office/drawing/2014/main" id="{DB6EC73A-0E52-48B7-5CE1-3617C4927BFF}"/>
              </a:ext>
            </a:extLst>
          </p:cNvPr>
          <p:cNvGrpSpPr/>
          <p:nvPr/>
        </p:nvGrpSpPr>
        <p:grpSpPr>
          <a:xfrm>
            <a:off x="-24395071" y="1407965"/>
            <a:ext cx="12192000" cy="3008923"/>
            <a:chOff x="12198512" y="2984500"/>
            <a:chExt cx="12192000" cy="3008923"/>
          </a:xfrm>
        </p:grpSpPr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C2979B7C-854F-045F-08EA-65B94153B38B}"/>
                </a:ext>
              </a:extLst>
            </p:cNvPr>
            <p:cNvSpPr/>
            <p:nvPr/>
          </p:nvSpPr>
          <p:spPr>
            <a:xfrm>
              <a:off x="12198512" y="2984500"/>
              <a:ext cx="12192000" cy="3008923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solidFill>
                <a:srgbClr val="DFEBFA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4" name="ZoneTexte 14">
              <a:extLst>
                <a:ext uri="{FF2B5EF4-FFF2-40B4-BE49-F238E27FC236}">
                  <a16:creationId xmlns:a16="http://schemas.microsoft.com/office/drawing/2014/main" id="{9ACF7E7E-9CE6-CD50-3589-A61417006357}"/>
                </a:ext>
              </a:extLst>
            </p:cNvPr>
            <p:cNvSpPr txBox="1"/>
            <p:nvPr/>
          </p:nvSpPr>
          <p:spPr>
            <a:xfrm>
              <a:off x="13155554" y="3689633"/>
              <a:ext cx="7292371" cy="1754326"/>
            </a:xfrm>
            <a:prstGeom prst="rect">
              <a:avLst/>
            </a:prstGeom>
            <a:noFill/>
          </p:spPr>
          <p:txBody>
            <a:bodyPr wrap="square" lIns="91440" tIns="45720" rIns="91440" bIns="45720" rtlCol="0" anchor="t">
              <a:spAutoFit/>
            </a:bodyPr>
            <a:lstStyle>
              <a:defPPr>
                <a:defRPr lang="fr-FR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fr-FR" sz="5400" b="1" dirty="0">
                  <a:solidFill>
                    <a:srgbClr val="7030A0"/>
                  </a:solidFill>
                  <a:latin typeface="Poppins"/>
                  <a:cs typeface="Poppins"/>
                </a:rPr>
                <a:t> (un mot </a:t>
              </a:r>
              <a:r>
                <a:rPr lang="fr-FR" sz="5400" b="1" dirty="0">
                  <a:solidFill>
                    <a:schemeClr val="accent6">
                      <a:lumMod val="75000"/>
                    </a:schemeClr>
                  </a:solidFill>
                  <a:latin typeface="Poppins"/>
                  <a:cs typeface="Poppins"/>
                </a:rPr>
                <a:t>Pour faire une formule</a:t>
              </a:r>
            </a:p>
          </p:txBody>
        </p:sp>
      </p:grpSp>
      <p:grpSp>
        <p:nvGrpSpPr>
          <p:cNvPr id="24" name="Groupe 23">
            <a:extLst>
              <a:ext uri="{FF2B5EF4-FFF2-40B4-BE49-F238E27FC236}">
                <a16:creationId xmlns:a16="http://schemas.microsoft.com/office/drawing/2014/main" id="{217E9815-C0BA-F4FF-9FAD-8AC32504DA7F}"/>
              </a:ext>
            </a:extLst>
          </p:cNvPr>
          <p:cNvGrpSpPr/>
          <p:nvPr/>
        </p:nvGrpSpPr>
        <p:grpSpPr>
          <a:xfrm>
            <a:off x="-15476578" y="1741653"/>
            <a:ext cx="2617107" cy="2568555"/>
            <a:chOff x="-3997608" y="5131024"/>
            <a:chExt cx="2617107" cy="2568555"/>
          </a:xfrm>
        </p:grpSpPr>
        <p:sp>
          <p:nvSpPr>
            <p:cNvPr id="23" name="Ellipse 22">
              <a:extLst>
                <a:ext uri="{FF2B5EF4-FFF2-40B4-BE49-F238E27FC236}">
                  <a16:creationId xmlns:a16="http://schemas.microsoft.com/office/drawing/2014/main" id="{43B7ACCE-F0F6-C374-A86F-7692D5DE7020}"/>
                </a:ext>
              </a:extLst>
            </p:cNvPr>
            <p:cNvSpPr/>
            <p:nvPr/>
          </p:nvSpPr>
          <p:spPr>
            <a:xfrm>
              <a:off x="-3997608" y="5131024"/>
              <a:ext cx="2617107" cy="2568555"/>
            </a:xfrm>
            <a:prstGeom prst="ellipse">
              <a:avLst/>
            </a:prstGeom>
            <a:solidFill>
              <a:schemeClr val="tx1"/>
            </a:solidFill>
            <a:ln w="76200"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2" name="Ellipse 21">
              <a:extLst>
                <a:ext uri="{FF2B5EF4-FFF2-40B4-BE49-F238E27FC236}">
                  <a16:creationId xmlns:a16="http://schemas.microsoft.com/office/drawing/2014/main" id="{BB6D9CE0-223C-EA20-5CAF-8252CBE88829}"/>
                </a:ext>
              </a:extLst>
            </p:cNvPr>
            <p:cNvSpPr/>
            <p:nvPr/>
          </p:nvSpPr>
          <p:spPr>
            <a:xfrm>
              <a:off x="-3828571" y="5290268"/>
              <a:ext cx="2304571" cy="2265307"/>
            </a:xfrm>
            <a:prstGeom prst="ellipse">
              <a:avLst/>
            </a:prstGeom>
            <a:solidFill>
              <a:schemeClr val="accent3">
                <a:lumMod val="60000"/>
                <a:lumOff val="40000"/>
              </a:schemeClr>
            </a:solidFill>
            <a:ln w="76200"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pic>
          <p:nvPicPr>
            <p:cNvPr id="21" name="Image 20" descr="Une image contenant symbole&#10;&#10;Description générée automatiquement">
              <a:extLst>
                <a:ext uri="{FF2B5EF4-FFF2-40B4-BE49-F238E27FC236}">
                  <a16:creationId xmlns:a16="http://schemas.microsoft.com/office/drawing/2014/main" id="{E1D9D895-0899-DEDC-4BFB-76CAFB0513E1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3542828" y="5523691"/>
              <a:ext cx="1733083" cy="173308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91529424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923f5d72-3b87-4548-b7b0-6c4a33f7ec33">
      <Terms xmlns="http://schemas.microsoft.com/office/infopath/2007/PartnerControls"/>
    </lcf76f155ced4ddcb4097134ff3c332f>
    <TaxCatchAll xmlns="7f084a7d-0127-4909-893f-986114c3f268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F76DCEB1079B64498B9C1529A8D7336" ma:contentTypeVersion="15" ma:contentTypeDescription="Crée un document." ma:contentTypeScope="" ma:versionID="53ea39f11f77bcb8559b304f2f4e1a5c">
  <xsd:schema xmlns:xsd="http://www.w3.org/2001/XMLSchema" xmlns:xs="http://www.w3.org/2001/XMLSchema" xmlns:p="http://schemas.microsoft.com/office/2006/metadata/properties" xmlns:ns2="923f5d72-3b87-4548-b7b0-6c4a33f7ec33" xmlns:ns3="7f084a7d-0127-4909-893f-986114c3f268" targetNamespace="http://schemas.microsoft.com/office/2006/metadata/properties" ma:root="true" ma:fieldsID="7e0d2407aed2668ce7bedca1125081ca" ns2:_="" ns3:_="">
    <xsd:import namespace="923f5d72-3b87-4548-b7b0-6c4a33f7ec33"/>
    <xsd:import namespace="7f084a7d-0127-4909-893f-986114c3f26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2:MediaServiceLocation" minOccurs="0"/>
                <xsd:element ref="ns2:MediaLengthInSeconds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23f5d72-3b87-4548-b7b0-6c4a33f7ec3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Balises d’images" ma:readOnly="false" ma:fieldId="{5cf76f15-5ced-4ddc-b409-7134ff3c332f}" ma:taxonomyMulti="true" ma:sspId="ea4d176e-0f03-408d-894b-0133da72cc3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2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f084a7d-0127-4909-893f-986114c3f268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48860dd7-dd0d-409e-b7aa-39f88e4015f6}" ma:internalName="TaxCatchAll" ma:showField="CatchAllData" ma:web="7f084a7d-0127-4909-893f-986114c3f26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9" nillable="true" ma:displayName="Partagé avec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Partagé avec dé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D19BE03-E8F1-4E17-80B5-9238C7F7A692}">
  <ds:schemaRefs>
    <ds:schemaRef ds:uri="7f084a7d-0127-4909-893f-986114c3f268"/>
    <ds:schemaRef ds:uri="923f5d72-3b87-4548-b7b0-6c4a33f7ec33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FF2A3339-335A-448E-88AF-CA224F9B6F2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C2A736A-D272-4EF7-864B-389C80B87B93}">
  <ds:schemaRefs>
    <ds:schemaRef ds:uri="7f084a7d-0127-4909-893f-986114c3f268"/>
    <ds:schemaRef ds:uri="923f5d72-3b87-4548-b7b0-6c4a33f7ec33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385</Words>
  <Application>Microsoft Office PowerPoint</Application>
  <PresentationFormat>Grand écran</PresentationFormat>
  <Paragraphs>74</Paragraphs>
  <Slides>12</Slides>
  <Notes>2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12</vt:i4>
      </vt:variant>
    </vt:vector>
  </HeadingPairs>
  <TitlesOfParts>
    <vt:vector size="17" baseType="lpstr">
      <vt:lpstr>Aptos</vt:lpstr>
      <vt:lpstr>Aptos Display</vt:lpstr>
      <vt:lpstr>Arial</vt:lpstr>
      <vt:lpstr>Poppins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Pimms Médiation Cenon</dc:creator>
  <cp:lastModifiedBy>Gokçe PEROL</cp:lastModifiedBy>
  <cp:revision>12</cp:revision>
  <dcterms:created xsi:type="dcterms:W3CDTF">2024-08-02T07:11:35Z</dcterms:created>
  <dcterms:modified xsi:type="dcterms:W3CDTF">2024-08-21T10:33:27Z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0x010100EF76DCEB1079B64498B9C1529A8D7336</vt:lpwstr>
  </property>
  <property fmtid="{D5CDD505-2E9C-101B-9397-08002B2CF9AE}" pid="3" name="MediaServiceImageTags">
    <vt:lpwstr/>
  </property>
</Properties>
</file>